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</p:sldMasterIdLst>
  <p:notesMasterIdLst>
    <p:notesMasterId r:id="rId44"/>
  </p:notesMasterIdLst>
  <p:sldIdLst>
    <p:sldId id="262" r:id="rId6"/>
    <p:sldId id="338" r:id="rId7"/>
    <p:sldId id="263" r:id="rId8"/>
    <p:sldId id="339" r:id="rId9"/>
    <p:sldId id="290" r:id="rId10"/>
    <p:sldId id="303" r:id="rId11"/>
    <p:sldId id="261" r:id="rId12"/>
    <p:sldId id="300" r:id="rId13"/>
    <p:sldId id="340" r:id="rId14"/>
    <p:sldId id="302" r:id="rId15"/>
    <p:sldId id="328" r:id="rId16"/>
    <p:sldId id="341" r:id="rId17"/>
    <p:sldId id="342" r:id="rId18"/>
    <p:sldId id="337" r:id="rId19"/>
    <p:sldId id="278" r:id="rId20"/>
    <p:sldId id="343" r:id="rId21"/>
    <p:sldId id="331" r:id="rId22"/>
    <p:sldId id="277" r:id="rId23"/>
    <p:sldId id="332" r:id="rId24"/>
    <p:sldId id="289" r:id="rId25"/>
    <p:sldId id="333" r:id="rId26"/>
    <p:sldId id="279" r:id="rId27"/>
    <p:sldId id="334" r:id="rId28"/>
    <p:sldId id="316" r:id="rId29"/>
    <p:sldId id="335" r:id="rId30"/>
    <p:sldId id="288" r:id="rId31"/>
    <p:sldId id="336" r:id="rId32"/>
    <p:sldId id="268" r:id="rId33"/>
    <p:sldId id="344" r:id="rId34"/>
    <p:sldId id="269" r:id="rId35"/>
    <p:sldId id="271" r:id="rId36"/>
    <p:sldId id="270" r:id="rId37"/>
    <p:sldId id="272" r:id="rId38"/>
    <p:sldId id="295" r:id="rId39"/>
    <p:sldId id="346" r:id="rId40"/>
    <p:sldId id="310" r:id="rId41"/>
    <p:sldId id="347" r:id="rId42"/>
    <p:sldId id="309" r:id="rId4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ning" id="{283E8F61-2A6D-7F4C-ACD7-2235D1EF9544}">
          <p14:sldIdLst>
            <p14:sldId id="262"/>
            <p14:sldId id="338"/>
            <p14:sldId id="263"/>
            <p14:sldId id="339"/>
            <p14:sldId id="290"/>
            <p14:sldId id="303"/>
            <p14:sldId id="261"/>
            <p14:sldId id="300"/>
            <p14:sldId id="340"/>
            <p14:sldId id="302"/>
          </p14:sldIdLst>
        </p14:section>
        <p14:section name="Præsentation" id="{02E3C651-7C6D-2049-9DCD-916B1A172B75}">
          <p14:sldIdLst>
            <p14:sldId id="328"/>
            <p14:sldId id="341"/>
            <p14:sldId id="342"/>
            <p14:sldId id="337"/>
          </p14:sldIdLst>
        </p14:section>
        <p14:section name="Udfordringer" id="{9987C75E-A42F-AD42-A250-7864C535456F}">
          <p14:sldIdLst>
            <p14:sldId id="278"/>
            <p14:sldId id="343"/>
            <p14:sldId id="331"/>
            <p14:sldId id="277"/>
            <p14:sldId id="332"/>
            <p14:sldId id="289"/>
            <p14:sldId id="333"/>
            <p14:sldId id="279"/>
            <p14:sldId id="334"/>
            <p14:sldId id="316"/>
            <p14:sldId id="335"/>
            <p14:sldId id="288"/>
            <p14:sldId id="336"/>
          </p14:sldIdLst>
        </p14:section>
        <p14:section name="Balancer" id="{615BC08C-C840-504D-AA29-00E7381C3ABA}">
          <p14:sldIdLst>
            <p14:sldId id="268"/>
            <p14:sldId id="344"/>
            <p14:sldId id="269"/>
            <p14:sldId id="271"/>
            <p14:sldId id="270"/>
            <p14:sldId id="272"/>
          </p14:sldIdLst>
        </p14:section>
        <p14:section name="Gruppearbejde" id="{4AA72220-5D29-9944-9771-11A7FEBD8BA1}">
          <p14:sldIdLst>
            <p14:sldId id="295"/>
            <p14:sldId id="346"/>
          </p14:sldIdLst>
        </p14:section>
        <p14:section name="Afslutning" id="{CFA8A12D-1534-B04A-8A2B-4ABACAEE4FC6}">
          <p14:sldIdLst>
            <p14:sldId id="310"/>
            <p14:sldId id="34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6B4"/>
    <a:srgbClr val="392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0B424-6E63-6A43-AA90-443C937D2D04}" v="74" dt="2025-03-19T12:45:03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/>
    <p:restoredTop sz="83836"/>
  </p:normalViewPr>
  <p:slideViewPr>
    <p:cSldViewPr snapToGrid="0">
      <p:cViewPr varScale="1">
        <p:scale>
          <a:sx n="101" d="100"/>
          <a:sy n="101" d="100"/>
        </p:scale>
        <p:origin x="1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Juellund Jensen" userId="cec1f6f2-d0eb-4efd-a1bd-a4175788ba30" providerId="ADAL" clId="{C560B424-6E63-6A43-AA90-443C937D2D04}"/>
    <pc:docChg chg="undo custSel addSld delSld modSld sldOrd delMainMaster delSection modSection">
      <pc:chgData name="Jesper Juellund Jensen" userId="cec1f6f2-d0eb-4efd-a1bd-a4175788ba30" providerId="ADAL" clId="{C560B424-6E63-6A43-AA90-443C937D2D04}" dt="2025-03-19T13:41:07.592" v="861"/>
      <pc:docMkLst>
        <pc:docMk/>
      </pc:docMkLst>
      <pc:sldChg chg="del">
        <pc:chgData name="Jesper Juellund Jensen" userId="cec1f6f2-d0eb-4efd-a1bd-a4175788ba30" providerId="ADAL" clId="{C560B424-6E63-6A43-AA90-443C937D2D04}" dt="2025-03-19T12:08:30.447" v="121" actId="2696"/>
        <pc:sldMkLst>
          <pc:docMk/>
          <pc:sldMk cId="4108029917" sldId="256"/>
        </pc:sldMkLst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3195909446" sldId="261"/>
        </pc:sldMkLst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729820842" sldId="262"/>
        </pc:sldMkLst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885333337" sldId="263"/>
        </pc:sldMkLst>
      </pc:sldChg>
      <pc:sldChg chg="addSp delSp modSp mod modTransition delAnim">
        <pc:chgData name="Jesper Juellund Jensen" userId="cec1f6f2-d0eb-4efd-a1bd-a4175788ba30" providerId="ADAL" clId="{C560B424-6E63-6A43-AA90-443C937D2D04}" dt="2025-03-19T12:29:01.755" v="486"/>
        <pc:sldMkLst>
          <pc:docMk/>
          <pc:sldMk cId="4090512776" sldId="268"/>
        </pc:sldMkLst>
        <pc:spChg chg="del mod">
          <ac:chgData name="Jesper Juellund Jensen" userId="cec1f6f2-d0eb-4efd-a1bd-a4175788ba30" providerId="ADAL" clId="{C560B424-6E63-6A43-AA90-443C937D2D04}" dt="2025-03-19T12:24:59.736" v="396" actId="478"/>
          <ac:spMkLst>
            <pc:docMk/>
            <pc:sldMk cId="4090512776" sldId="268"/>
            <ac:spMk id="2" creationId="{3642326B-D791-548D-A368-FC10F7EEDFA8}"/>
          </ac:spMkLst>
        </pc:spChg>
        <pc:spChg chg="del">
          <ac:chgData name="Jesper Juellund Jensen" userId="cec1f6f2-d0eb-4efd-a1bd-a4175788ba30" providerId="ADAL" clId="{C560B424-6E63-6A43-AA90-443C937D2D04}" dt="2025-03-19T12:24:18.625" v="393" actId="478"/>
          <ac:spMkLst>
            <pc:docMk/>
            <pc:sldMk cId="4090512776" sldId="268"/>
            <ac:spMk id="3" creationId="{830ACD86-F288-C878-7156-822D5E5D4F13}"/>
          </ac:spMkLst>
        </pc:spChg>
        <pc:spChg chg="del">
          <ac:chgData name="Jesper Juellund Jensen" userId="cec1f6f2-d0eb-4efd-a1bd-a4175788ba30" providerId="ADAL" clId="{C560B424-6E63-6A43-AA90-443C937D2D04}" dt="2025-03-19T12:24:22.701" v="394" actId="478"/>
          <ac:spMkLst>
            <pc:docMk/>
            <pc:sldMk cId="4090512776" sldId="268"/>
            <ac:spMk id="4" creationId="{332CB7F2-757C-F9B4-EBC7-54672E984387}"/>
          </ac:spMkLst>
        </pc:spChg>
        <pc:spChg chg="add mod">
          <ac:chgData name="Jesper Juellund Jensen" userId="cec1f6f2-d0eb-4efd-a1bd-a4175788ba30" providerId="ADAL" clId="{C560B424-6E63-6A43-AA90-443C937D2D04}" dt="2025-03-19T12:27:43.052" v="460" actId="14100"/>
          <ac:spMkLst>
            <pc:docMk/>
            <pc:sldMk cId="4090512776" sldId="268"/>
            <ac:spMk id="7" creationId="{1BCC287A-4C9D-C9E9-2E1F-8EA680847DFA}"/>
          </ac:spMkLst>
        </pc:spChg>
        <pc:spChg chg="add mod">
          <ac:chgData name="Jesper Juellund Jensen" userId="cec1f6f2-d0eb-4efd-a1bd-a4175788ba30" providerId="ADAL" clId="{C560B424-6E63-6A43-AA90-443C937D2D04}" dt="2025-03-19T12:28:17.520" v="474" actId="1076"/>
          <ac:spMkLst>
            <pc:docMk/>
            <pc:sldMk cId="4090512776" sldId="268"/>
            <ac:spMk id="8" creationId="{4ADFAD1D-7E91-23D9-60C0-0F19BE78D237}"/>
          </ac:spMkLst>
        </pc:spChg>
        <pc:picChg chg="mod">
          <ac:chgData name="Jesper Juellund Jensen" userId="cec1f6f2-d0eb-4efd-a1bd-a4175788ba30" providerId="ADAL" clId="{C560B424-6E63-6A43-AA90-443C937D2D04}" dt="2025-03-19T12:28:14.140" v="473" actId="1076"/>
          <ac:picMkLst>
            <pc:docMk/>
            <pc:sldMk cId="4090512776" sldId="268"/>
            <ac:picMk id="5" creationId="{9CD551C2-7730-DAB1-F807-F56254403136}"/>
          </ac:picMkLst>
        </pc:picChg>
      </pc:sldChg>
      <pc:sldChg chg="modTransition">
        <pc:chgData name="Jesper Juellund Jensen" userId="cec1f6f2-d0eb-4efd-a1bd-a4175788ba30" providerId="ADAL" clId="{C560B424-6E63-6A43-AA90-443C937D2D04}" dt="2025-03-19T12:29:31.058" v="490"/>
        <pc:sldMkLst>
          <pc:docMk/>
          <pc:sldMk cId="1345623904" sldId="269"/>
        </pc:sldMkLst>
      </pc:sldChg>
      <pc:sldChg chg="modTransition">
        <pc:chgData name="Jesper Juellund Jensen" userId="cec1f6f2-d0eb-4efd-a1bd-a4175788ba30" providerId="ADAL" clId="{C560B424-6E63-6A43-AA90-443C937D2D04}" dt="2025-03-19T12:29:31.058" v="490"/>
        <pc:sldMkLst>
          <pc:docMk/>
          <pc:sldMk cId="743398498" sldId="270"/>
        </pc:sldMkLst>
      </pc:sldChg>
      <pc:sldChg chg="modTransition">
        <pc:chgData name="Jesper Juellund Jensen" userId="cec1f6f2-d0eb-4efd-a1bd-a4175788ba30" providerId="ADAL" clId="{C560B424-6E63-6A43-AA90-443C937D2D04}" dt="2025-03-19T12:29:31.058" v="490"/>
        <pc:sldMkLst>
          <pc:docMk/>
          <pc:sldMk cId="2461323415" sldId="271"/>
        </pc:sldMkLst>
      </pc:sldChg>
      <pc:sldChg chg="modTransition">
        <pc:chgData name="Jesper Juellund Jensen" userId="cec1f6f2-d0eb-4efd-a1bd-a4175788ba30" providerId="ADAL" clId="{C560B424-6E63-6A43-AA90-443C937D2D04}" dt="2025-03-19T12:29:31.058" v="490"/>
        <pc:sldMkLst>
          <pc:docMk/>
          <pc:sldMk cId="1745106951" sldId="272"/>
        </pc:sldMkLst>
      </pc:sldChg>
      <pc:sldChg chg="modSp mod modTransition">
        <pc:chgData name="Jesper Juellund Jensen" userId="cec1f6f2-d0eb-4efd-a1bd-a4175788ba30" providerId="ADAL" clId="{C560B424-6E63-6A43-AA90-443C937D2D04}" dt="2025-03-19T12:23:10.170" v="364" actId="20577"/>
        <pc:sldMkLst>
          <pc:docMk/>
          <pc:sldMk cId="631196214" sldId="277"/>
        </pc:sldMkLst>
        <pc:spChg chg="mod">
          <ac:chgData name="Jesper Juellund Jensen" userId="cec1f6f2-d0eb-4efd-a1bd-a4175788ba30" providerId="ADAL" clId="{C560B424-6E63-6A43-AA90-443C937D2D04}" dt="2025-03-19T12:23:10.170" v="364" actId="20577"/>
          <ac:spMkLst>
            <pc:docMk/>
            <pc:sldMk cId="631196214" sldId="277"/>
            <ac:spMk id="2" creationId="{818C7BB3-6B16-E5DC-EDB4-56E01BBBB15B}"/>
          </ac:spMkLst>
        </pc:spChg>
      </pc:sldChg>
      <pc:sldChg chg="delSp modSp mod modTransition">
        <pc:chgData name="Jesper Juellund Jensen" userId="cec1f6f2-d0eb-4efd-a1bd-a4175788ba30" providerId="ADAL" clId="{C560B424-6E63-6A43-AA90-443C937D2D04}" dt="2025-03-19T12:22:54.338" v="355" actId="14100"/>
        <pc:sldMkLst>
          <pc:docMk/>
          <pc:sldMk cId="1207493860" sldId="278"/>
        </pc:sldMkLst>
        <pc:spChg chg="mod">
          <ac:chgData name="Jesper Juellund Jensen" userId="cec1f6f2-d0eb-4efd-a1bd-a4175788ba30" providerId="ADAL" clId="{C560B424-6E63-6A43-AA90-443C937D2D04}" dt="2025-03-19T12:22:08.389" v="349" actId="20577"/>
          <ac:spMkLst>
            <pc:docMk/>
            <pc:sldMk cId="1207493860" sldId="278"/>
            <ac:spMk id="2" creationId="{818C7BB3-6B16-E5DC-EDB4-56E01BBBB15B}"/>
          </ac:spMkLst>
        </pc:spChg>
        <pc:spChg chg="mod">
          <ac:chgData name="Jesper Juellund Jensen" userId="cec1f6f2-d0eb-4efd-a1bd-a4175788ba30" providerId="ADAL" clId="{C560B424-6E63-6A43-AA90-443C937D2D04}" dt="2025-03-19T12:22:54.338" v="355" actId="14100"/>
          <ac:spMkLst>
            <pc:docMk/>
            <pc:sldMk cId="1207493860" sldId="278"/>
            <ac:spMk id="3" creationId="{B2CCA4D1-113D-E506-47CC-8B34D3B0E6EA}"/>
          </ac:spMkLst>
        </pc:spChg>
        <pc:picChg chg="del">
          <ac:chgData name="Jesper Juellund Jensen" userId="cec1f6f2-d0eb-4efd-a1bd-a4175788ba30" providerId="ADAL" clId="{C560B424-6E63-6A43-AA90-443C937D2D04}" dt="2025-03-19T12:21:01.598" v="321" actId="478"/>
          <ac:picMkLst>
            <pc:docMk/>
            <pc:sldMk cId="1207493860" sldId="278"/>
            <ac:picMk id="4" creationId="{52FC27E7-69D5-2634-896B-4751113622BF}"/>
          </ac:picMkLst>
        </pc:picChg>
        <pc:picChg chg="mod">
          <ac:chgData name="Jesper Juellund Jensen" userId="cec1f6f2-d0eb-4efd-a1bd-a4175788ba30" providerId="ADAL" clId="{C560B424-6E63-6A43-AA90-443C937D2D04}" dt="2025-03-19T12:20:18.903" v="277" actId="14100"/>
          <ac:picMkLst>
            <pc:docMk/>
            <pc:sldMk cId="1207493860" sldId="278"/>
            <ac:picMk id="7" creationId="{355CB962-2E74-51AE-4C6E-2A83F9F834D1}"/>
          </ac:picMkLst>
        </pc:picChg>
      </pc:sldChg>
      <pc:sldChg chg="modSp mod modTransition">
        <pc:chgData name="Jesper Juellund Jensen" userId="cec1f6f2-d0eb-4efd-a1bd-a4175788ba30" providerId="ADAL" clId="{C560B424-6E63-6A43-AA90-443C937D2D04}" dt="2025-03-19T12:23:32.464" v="376" actId="20577"/>
        <pc:sldMkLst>
          <pc:docMk/>
          <pc:sldMk cId="3642254681" sldId="279"/>
        </pc:sldMkLst>
        <pc:spChg chg="mod">
          <ac:chgData name="Jesper Juellund Jensen" userId="cec1f6f2-d0eb-4efd-a1bd-a4175788ba30" providerId="ADAL" clId="{C560B424-6E63-6A43-AA90-443C937D2D04}" dt="2025-03-19T12:23:32.464" v="376" actId="20577"/>
          <ac:spMkLst>
            <pc:docMk/>
            <pc:sldMk cId="3642254681" sldId="279"/>
            <ac:spMk id="2" creationId="{818C7BB3-6B16-E5DC-EDB4-56E01BBBB15B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2:23:53.424" v="388" actId="20577"/>
        <pc:sldMkLst>
          <pc:docMk/>
          <pc:sldMk cId="1544928510" sldId="288"/>
        </pc:sldMkLst>
        <pc:spChg chg="mod">
          <ac:chgData name="Jesper Juellund Jensen" userId="cec1f6f2-d0eb-4efd-a1bd-a4175788ba30" providerId="ADAL" clId="{C560B424-6E63-6A43-AA90-443C937D2D04}" dt="2025-03-19T12:23:53.424" v="388" actId="20577"/>
          <ac:spMkLst>
            <pc:docMk/>
            <pc:sldMk cId="1544928510" sldId="288"/>
            <ac:spMk id="2" creationId="{818C7BB3-6B16-E5DC-EDB4-56E01BBBB15B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2:23:20.574" v="370" actId="20577"/>
        <pc:sldMkLst>
          <pc:docMk/>
          <pc:sldMk cId="3338418130" sldId="289"/>
        </pc:sldMkLst>
        <pc:spChg chg="mod">
          <ac:chgData name="Jesper Juellund Jensen" userId="cec1f6f2-d0eb-4efd-a1bd-a4175788ba30" providerId="ADAL" clId="{C560B424-6E63-6A43-AA90-443C937D2D04}" dt="2025-03-19T12:23:20.574" v="370" actId="20577"/>
          <ac:spMkLst>
            <pc:docMk/>
            <pc:sldMk cId="3338418130" sldId="289"/>
            <ac:spMk id="2" creationId="{818C7BB3-6B16-E5DC-EDB4-56E01BBBB15B}"/>
          </ac:spMkLst>
        </pc:spChg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4099080669" sldId="290"/>
        </pc:sldMkLst>
      </pc:sldChg>
      <pc:sldChg chg="addSp delSp modSp mod modNotesTx">
        <pc:chgData name="Jesper Juellund Jensen" userId="cec1f6f2-d0eb-4efd-a1bd-a4175788ba30" providerId="ADAL" clId="{C560B424-6E63-6A43-AA90-443C937D2D04}" dt="2025-03-19T12:33:57.675" v="676" actId="20577"/>
        <pc:sldMkLst>
          <pc:docMk/>
          <pc:sldMk cId="4155128902" sldId="295"/>
        </pc:sldMkLst>
        <pc:spChg chg="add del mod">
          <ac:chgData name="Jesper Juellund Jensen" userId="cec1f6f2-d0eb-4efd-a1bd-a4175788ba30" providerId="ADAL" clId="{C560B424-6E63-6A43-AA90-443C937D2D04}" dt="2025-03-19T12:30:14.190" v="494" actId="478"/>
          <ac:spMkLst>
            <pc:docMk/>
            <pc:sldMk cId="4155128902" sldId="295"/>
            <ac:spMk id="4" creationId="{DB93A021-91C5-D632-A474-4BC4297C9134}"/>
          </ac:spMkLst>
        </pc:spChg>
        <pc:spChg chg="mod">
          <ac:chgData name="Jesper Juellund Jensen" userId="cec1f6f2-d0eb-4efd-a1bd-a4175788ba30" providerId="ADAL" clId="{C560B424-6E63-6A43-AA90-443C937D2D04}" dt="2025-03-19T12:33:57.675" v="676" actId="20577"/>
          <ac:spMkLst>
            <pc:docMk/>
            <pc:sldMk cId="4155128902" sldId="295"/>
            <ac:spMk id="17" creationId="{1582B450-F67D-86F5-DE9B-E04B43F8A387}"/>
          </ac:spMkLst>
        </pc:spChg>
        <pc:spChg chg="del">
          <ac:chgData name="Jesper Juellund Jensen" userId="cec1f6f2-d0eb-4efd-a1bd-a4175788ba30" providerId="ADAL" clId="{C560B424-6E63-6A43-AA90-443C937D2D04}" dt="2025-03-19T12:30:08.594" v="493" actId="478"/>
          <ac:spMkLst>
            <pc:docMk/>
            <pc:sldMk cId="4155128902" sldId="295"/>
            <ac:spMk id="19" creationId="{19F2C317-AD94-E4D0-6208-D7371F9526D4}"/>
          </ac:spMkLst>
        </pc:spChg>
      </pc:sldChg>
      <pc:sldChg chg="addSp modSp mod modTransition modNotesTx">
        <pc:chgData name="Jesper Juellund Jensen" userId="cec1f6f2-d0eb-4efd-a1bd-a4175788ba30" providerId="ADAL" clId="{C560B424-6E63-6A43-AA90-443C937D2D04}" dt="2025-03-19T12:11:54.057" v="185" actId="20577"/>
        <pc:sldMkLst>
          <pc:docMk/>
          <pc:sldMk cId="2214911800" sldId="300"/>
        </pc:sldMkLst>
        <pc:spChg chg="add mod">
          <ac:chgData name="Jesper Juellund Jensen" userId="cec1f6f2-d0eb-4efd-a1bd-a4175788ba30" providerId="ADAL" clId="{C560B424-6E63-6A43-AA90-443C937D2D04}" dt="2025-03-19T12:10:57.991" v="140" actId="1076"/>
          <ac:spMkLst>
            <pc:docMk/>
            <pc:sldMk cId="2214911800" sldId="300"/>
            <ac:spMk id="5" creationId="{805FCEBB-2F6E-7D76-7C56-138BD843D04F}"/>
          </ac:spMkLst>
        </pc:spChg>
      </pc:sldChg>
      <pc:sldChg chg="modNotesTx">
        <pc:chgData name="Jesper Juellund Jensen" userId="cec1f6f2-d0eb-4efd-a1bd-a4175788ba30" providerId="ADAL" clId="{C560B424-6E63-6A43-AA90-443C937D2D04}" dt="2025-03-19T12:11:37.644" v="142" actId="20577"/>
        <pc:sldMkLst>
          <pc:docMk/>
          <pc:sldMk cId="2827631681" sldId="302"/>
        </pc:sldMkLst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1713893959" sldId="303"/>
        </pc:sldMkLst>
      </pc:sldChg>
      <pc:sldChg chg="del">
        <pc:chgData name="Jesper Juellund Jensen" userId="cec1f6f2-d0eb-4efd-a1bd-a4175788ba30" providerId="ADAL" clId="{C560B424-6E63-6A43-AA90-443C937D2D04}" dt="2025-03-19T12:36:14.514" v="696" actId="2696"/>
        <pc:sldMkLst>
          <pc:docMk/>
          <pc:sldMk cId="3601508741" sldId="304"/>
        </pc:sldMkLst>
      </pc:sldChg>
      <pc:sldChg chg="del">
        <pc:chgData name="Jesper Juellund Jensen" userId="cec1f6f2-d0eb-4efd-a1bd-a4175788ba30" providerId="ADAL" clId="{C560B424-6E63-6A43-AA90-443C937D2D04}" dt="2025-03-19T12:36:14.499" v="693" actId="2696"/>
        <pc:sldMkLst>
          <pc:docMk/>
          <pc:sldMk cId="3310304805" sldId="305"/>
        </pc:sldMkLst>
      </pc:sldChg>
      <pc:sldChg chg="del">
        <pc:chgData name="Jesper Juellund Jensen" userId="cec1f6f2-d0eb-4efd-a1bd-a4175788ba30" providerId="ADAL" clId="{C560B424-6E63-6A43-AA90-443C937D2D04}" dt="2025-03-19T12:36:14.505" v="694" actId="2696"/>
        <pc:sldMkLst>
          <pc:docMk/>
          <pc:sldMk cId="627474884" sldId="306"/>
        </pc:sldMkLst>
      </pc:sldChg>
      <pc:sldChg chg="del">
        <pc:chgData name="Jesper Juellund Jensen" userId="cec1f6f2-d0eb-4efd-a1bd-a4175788ba30" providerId="ADAL" clId="{C560B424-6E63-6A43-AA90-443C937D2D04}" dt="2025-03-19T12:36:14.494" v="692" actId="2696"/>
        <pc:sldMkLst>
          <pc:docMk/>
          <pc:sldMk cId="1610887437" sldId="307"/>
        </pc:sldMkLst>
      </pc:sldChg>
      <pc:sldChg chg="del">
        <pc:chgData name="Jesper Juellund Jensen" userId="cec1f6f2-d0eb-4efd-a1bd-a4175788ba30" providerId="ADAL" clId="{C560B424-6E63-6A43-AA90-443C937D2D04}" dt="2025-03-19T08:54:24.813" v="0" actId="2696"/>
        <pc:sldMkLst>
          <pc:docMk/>
          <pc:sldMk cId="3812724733" sldId="308"/>
        </pc:sldMkLst>
      </pc:sldChg>
      <pc:sldChg chg="addSp delSp modSp mod modTransition">
        <pc:chgData name="Jesper Juellund Jensen" userId="cec1f6f2-d0eb-4efd-a1bd-a4175788ba30" providerId="ADAL" clId="{C560B424-6E63-6A43-AA90-443C937D2D04}" dt="2025-03-19T12:45:11.182" v="821" actId="478"/>
        <pc:sldMkLst>
          <pc:docMk/>
          <pc:sldMk cId="4054579337" sldId="309"/>
        </pc:sldMkLst>
        <pc:spChg chg="del">
          <ac:chgData name="Jesper Juellund Jensen" userId="cec1f6f2-d0eb-4efd-a1bd-a4175788ba30" providerId="ADAL" clId="{C560B424-6E63-6A43-AA90-443C937D2D04}" dt="2025-03-19T12:45:08.038" v="820" actId="478"/>
          <ac:spMkLst>
            <pc:docMk/>
            <pc:sldMk cId="4054579337" sldId="309"/>
            <ac:spMk id="3" creationId="{A9C5E3DE-9418-9940-7799-2BD38B433B58}"/>
          </ac:spMkLst>
        </pc:spChg>
        <pc:spChg chg="add del mod">
          <ac:chgData name="Jesper Juellund Jensen" userId="cec1f6f2-d0eb-4efd-a1bd-a4175788ba30" providerId="ADAL" clId="{C560B424-6E63-6A43-AA90-443C937D2D04}" dt="2025-03-19T12:45:11.182" v="821" actId="478"/>
          <ac:spMkLst>
            <pc:docMk/>
            <pc:sldMk cId="4054579337" sldId="309"/>
            <ac:spMk id="5" creationId="{F03E0C46-EC6E-02F8-B048-93BD97079056}"/>
          </ac:spMkLst>
        </pc:spChg>
      </pc:sldChg>
      <pc:sldChg chg="addSp delSp modSp mod modTransition">
        <pc:chgData name="Jesper Juellund Jensen" userId="cec1f6f2-d0eb-4efd-a1bd-a4175788ba30" providerId="ADAL" clId="{C560B424-6E63-6A43-AA90-443C937D2D04}" dt="2025-03-19T12:44:56.640" v="817"/>
        <pc:sldMkLst>
          <pc:docMk/>
          <pc:sldMk cId="1218374799" sldId="310"/>
        </pc:sldMkLst>
        <pc:spChg chg="add mod">
          <ac:chgData name="Jesper Juellund Jensen" userId="cec1f6f2-d0eb-4efd-a1bd-a4175788ba30" providerId="ADAL" clId="{C560B424-6E63-6A43-AA90-443C937D2D04}" dt="2025-03-19T12:35:47.799" v="689"/>
          <ac:spMkLst>
            <pc:docMk/>
            <pc:sldMk cId="1218374799" sldId="310"/>
            <ac:spMk id="3" creationId="{526DC4C0-4487-65F9-D318-40CC562CF177}"/>
          </ac:spMkLst>
        </pc:spChg>
        <pc:spChg chg="add mod">
          <ac:chgData name="Jesper Juellund Jensen" userId="cec1f6f2-d0eb-4efd-a1bd-a4175788ba30" providerId="ADAL" clId="{C560B424-6E63-6A43-AA90-443C937D2D04}" dt="2025-03-19T12:35:47.799" v="689"/>
          <ac:spMkLst>
            <pc:docMk/>
            <pc:sldMk cId="1218374799" sldId="310"/>
            <ac:spMk id="4" creationId="{501F63B3-126E-A18F-BA1C-DC5BE6DBBEF8}"/>
          </ac:spMkLst>
        </pc:spChg>
        <pc:spChg chg="del">
          <ac:chgData name="Jesper Juellund Jensen" userId="cec1f6f2-d0eb-4efd-a1bd-a4175788ba30" providerId="ADAL" clId="{C560B424-6E63-6A43-AA90-443C937D2D04}" dt="2025-03-19T12:35:46.774" v="688" actId="478"/>
          <ac:spMkLst>
            <pc:docMk/>
            <pc:sldMk cId="1218374799" sldId="310"/>
            <ac:spMk id="5" creationId="{2F1B7315-F87C-D719-2920-14E12C96BFC5}"/>
          </ac:spMkLst>
        </pc:spChg>
        <pc:spChg chg="add mod">
          <ac:chgData name="Jesper Juellund Jensen" userId="cec1f6f2-d0eb-4efd-a1bd-a4175788ba30" providerId="ADAL" clId="{C560B424-6E63-6A43-AA90-443C937D2D04}" dt="2025-03-19T12:35:47.799" v="689"/>
          <ac:spMkLst>
            <pc:docMk/>
            <pc:sldMk cId="1218374799" sldId="310"/>
            <ac:spMk id="6" creationId="{F0AE4A9B-C3CD-88E6-D466-E49F63A991A4}"/>
          </ac:spMkLst>
        </pc:spChg>
      </pc:sldChg>
      <pc:sldChg chg="del">
        <pc:chgData name="Jesper Juellund Jensen" userId="cec1f6f2-d0eb-4efd-a1bd-a4175788ba30" providerId="ADAL" clId="{C560B424-6E63-6A43-AA90-443C937D2D04}" dt="2025-03-19T12:36:14.509" v="695" actId="2696"/>
        <pc:sldMkLst>
          <pc:docMk/>
          <pc:sldMk cId="3119043419" sldId="311"/>
        </pc:sldMkLst>
      </pc:sldChg>
      <pc:sldChg chg="modSp del mod modTransition">
        <pc:chgData name="Jesper Juellund Jensen" userId="cec1f6f2-d0eb-4efd-a1bd-a4175788ba30" providerId="ADAL" clId="{C560B424-6E63-6A43-AA90-443C937D2D04}" dt="2025-03-19T12:14:27.008" v="242" actId="2696"/>
        <pc:sldMkLst>
          <pc:docMk/>
          <pc:sldMk cId="1697223484" sldId="312"/>
        </pc:sldMkLst>
        <pc:spChg chg="mod">
          <ac:chgData name="Jesper Juellund Jensen" userId="cec1f6f2-d0eb-4efd-a1bd-a4175788ba30" providerId="ADAL" clId="{C560B424-6E63-6A43-AA90-443C937D2D04}" dt="2025-03-19T12:12:35.464" v="223" actId="20577"/>
          <ac:spMkLst>
            <pc:docMk/>
            <pc:sldMk cId="1697223484" sldId="312"/>
            <ac:spMk id="2" creationId="{92E32F7E-D3A7-1B09-2508-B6987D87AD39}"/>
          </ac:spMkLst>
        </pc:spChg>
        <pc:spChg chg="mod">
          <ac:chgData name="Jesper Juellund Jensen" userId="cec1f6f2-d0eb-4efd-a1bd-a4175788ba30" providerId="ADAL" clId="{C560B424-6E63-6A43-AA90-443C937D2D04}" dt="2025-03-19T12:12:52.679" v="240" actId="20577"/>
          <ac:spMkLst>
            <pc:docMk/>
            <pc:sldMk cId="1697223484" sldId="312"/>
            <ac:spMk id="3" creationId="{A9C5E3DE-9418-9940-7799-2BD38B433B58}"/>
          </ac:spMkLst>
        </pc:spChg>
      </pc:sldChg>
      <pc:sldChg chg="del">
        <pc:chgData name="Jesper Juellund Jensen" userId="cec1f6f2-d0eb-4efd-a1bd-a4175788ba30" providerId="ADAL" clId="{C560B424-6E63-6A43-AA90-443C937D2D04}" dt="2025-03-19T12:36:14.489" v="691" actId="2696"/>
        <pc:sldMkLst>
          <pc:docMk/>
          <pc:sldMk cId="2034823340" sldId="313"/>
        </pc:sldMkLst>
      </pc:sldChg>
      <pc:sldChg chg="modSp mod modTransition">
        <pc:chgData name="Jesper Juellund Jensen" userId="cec1f6f2-d0eb-4efd-a1bd-a4175788ba30" providerId="ADAL" clId="{C560B424-6E63-6A43-AA90-443C937D2D04}" dt="2025-03-19T12:23:43.068" v="382" actId="20577"/>
        <pc:sldMkLst>
          <pc:docMk/>
          <pc:sldMk cId="1687558095" sldId="316"/>
        </pc:sldMkLst>
        <pc:spChg chg="mod">
          <ac:chgData name="Jesper Juellund Jensen" userId="cec1f6f2-d0eb-4efd-a1bd-a4175788ba30" providerId="ADAL" clId="{C560B424-6E63-6A43-AA90-443C937D2D04}" dt="2025-03-19T12:23:43.068" v="382" actId="20577"/>
          <ac:spMkLst>
            <pc:docMk/>
            <pc:sldMk cId="1687558095" sldId="316"/>
            <ac:spMk id="2" creationId="{818C7BB3-6B16-E5DC-EDB4-56E01BBBB15B}"/>
          </ac:spMkLst>
        </pc:spChg>
      </pc:sldChg>
      <pc:sldChg chg="addSp delSp modSp del mod modTransition">
        <pc:chgData name="Jesper Juellund Jensen" userId="cec1f6f2-d0eb-4efd-a1bd-a4175788ba30" providerId="ADAL" clId="{C560B424-6E63-6A43-AA90-443C937D2D04}" dt="2025-03-19T12:11:22.469" v="141" actId="2696"/>
        <pc:sldMkLst>
          <pc:docMk/>
          <pc:sldMk cId="1295604146" sldId="326"/>
        </pc:sldMkLst>
        <pc:spChg chg="del">
          <ac:chgData name="Jesper Juellund Jensen" userId="cec1f6f2-d0eb-4efd-a1bd-a4175788ba30" providerId="ADAL" clId="{C560B424-6E63-6A43-AA90-443C937D2D04}" dt="2025-03-19T12:09:32.064" v="129" actId="478"/>
          <ac:spMkLst>
            <pc:docMk/>
            <pc:sldMk cId="1295604146" sldId="326"/>
            <ac:spMk id="2" creationId="{ED104019-945F-6FDC-3AF1-E01E11EBC3FD}"/>
          </ac:spMkLst>
        </pc:spChg>
        <pc:spChg chg="add del mod">
          <ac:chgData name="Jesper Juellund Jensen" userId="cec1f6f2-d0eb-4efd-a1bd-a4175788ba30" providerId="ADAL" clId="{C560B424-6E63-6A43-AA90-443C937D2D04}" dt="2025-03-19T12:09:37.078" v="131" actId="478"/>
          <ac:spMkLst>
            <pc:docMk/>
            <pc:sldMk cId="1295604146" sldId="326"/>
            <ac:spMk id="6" creationId="{56970B8D-300E-8FE6-572A-94ADB100B602}"/>
          </ac:spMkLst>
        </pc:spChg>
        <pc:spChg chg="add mod">
          <ac:chgData name="Jesper Juellund Jensen" userId="cec1f6f2-d0eb-4efd-a1bd-a4175788ba30" providerId="ADAL" clId="{C560B424-6E63-6A43-AA90-443C937D2D04}" dt="2025-03-19T12:09:33.202" v="130"/>
          <ac:spMkLst>
            <pc:docMk/>
            <pc:sldMk cId="1295604146" sldId="326"/>
            <ac:spMk id="7" creationId="{C8928A73-4056-E29F-937F-931EC58BCCB8}"/>
          </ac:spMkLst>
        </pc:spChg>
      </pc:sldChg>
      <pc:sldChg chg="addSp modSp mod modTransition">
        <pc:chgData name="Jesper Juellund Jensen" userId="cec1f6f2-d0eb-4efd-a1bd-a4175788ba30" providerId="ADAL" clId="{C560B424-6E63-6A43-AA90-443C937D2D04}" dt="2025-03-19T12:15:29.262" v="250" actId="1076"/>
        <pc:sldMkLst>
          <pc:docMk/>
          <pc:sldMk cId="4254327361" sldId="328"/>
        </pc:sldMkLst>
        <pc:spChg chg="add mod">
          <ac:chgData name="Jesper Juellund Jensen" userId="cec1f6f2-d0eb-4efd-a1bd-a4175788ba30" providerId="ADAL" clId="{C560B424-6E63-6A43-AA90-443C937D2D04}" dt="2025-03-19T12:15:29.262" v="250" actId="1076"/>
          <ac:spMkLst>
            <pc:docMk/>
            <pc:sldMk cId="4254327361" sldId="328"/>
            <ac:spMk id="4" creationId="{35A6F638-1D02-FE68-6A15-3815F9C27D23}"/>
          </ac:spMkLst>
        </pc:spChg>
      </pc:sldChg>
      <pc:sldChg chg="del">
        <pc:chgData name="Jesper Juellund Jensen" userId="cec1f6f2-d0eb-4efd-a1bd-a4175788ba30" providerId="ADAL" clId="{C560B424-6E63-6A43-AA90-443C937D2D04}" dt="2025-03-19T12:17:08.124" v="259" actId="2696"/>
        <pc:sldMkLst>
          <pc:docMk/>
          <pc:sldMk cId="3915504099" sldId="329"/>
        </pc:sldMkLst>
      </pc:sldChg>
      <pc:sldChg chg="del modTransition">
        <pc:chgData name="Jesper Juellund Jensen" userId="cec1f6f2-d0eb-4efd-a1bd-a4175788ba30" providerId="ADAL" clId="{C560B424-6E63-6A43-AA90-443C937D2D04}" dt="2025-03-19T12:15:52.509" v="252" actId="2696"/>
        <pc:sldMkLst>
          <pc:docMk/>
          <pc:sldMk cId="597249243" sldId="330"/>
        </pc:sldMkLst>
      </pc:sldChg>
      <pc:sldChg chg="modSp mod modTransition">
        <pc:chgData name="Jesper Juellund Jensen" userId="cec1f6f2-d0eb-4efd-a1bd-a4175788ba30" providerId="ADAL" clId="{C560B424-6E63-6A43-AA90-443C937D2D04}" dt="2025-03-19T12:23:03.921" v="361" actId="20577"/>
        <pc:sldMkLst>
          <pc:docMk/>
          <pc:sldMk cId="1822350823" sldId="331"/>
        </pc:sldMkLst>
        <pc:spChg chg="mod">
          <ac:chgData name="Jesper Juellund Jensen" userId="cec1f6f2-d0eb-4efd-a1bd-a4175788ba30" providerId="ADAL" clId="{C560B424-6E63-6A43-AA90-443C937D2D04}" dt="2025-03-19T12:23:03.921" v="361" actId="20577"/>
          <ac:spMkLst>
            <pc:docMk/>
            <pc:sldMk cId="1822350823" sldId="331"/>
            <ac:spMk id="2" creationId="{1EA6A86B-B646-BB9A-4DAE-C722A69BC41F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3:37:58.469" v="823" actId="20577"/>
        <pc:sldMkLst>
          <pc:docMk/>
          <pc:sldMk cId="3328406528" sldId="332"/>
        </pc:sldMkLst>
        <pc:spChg chg="mod">
          <ac:chgData name="Jesper Juellund Jensen" userId="cec1f6f2-d0eb-4efd-a1bd-a4175788ba30" providerId="ADAL" clId="{C560B424-6E63-6A43-AA90-443C937D2D04}" dt="2025-03-19T12:23:14.999" v="367" actId="20577"/>
          <ac:spMkLst>
            <pc:docMk/>
            <pc:sldMk cId="3328406528" sldId="332"/>
            <ac:spMk id="2" creationId="{60D72C73-BD1F-642C-2E77-C0E1B5BE490F}"/>
          </ac:spMkLst>
        </pc:spChg>
        <pc:spChg chg="mod">
          <ac:chgData name="Jesper Juellund Jensen" userId="cec1f6f2-d0eb-4efd-a1bd-a4175788ba30" providerId="ADAL" clId="{C560B424-6E63-6A43-AA90-443C937D2D04}" dt="2025-03-19T13:37:58.469" v="823" actId="20577"/>
          <ac:spMkLst>
            <pc:docMk/>
            <pc:sldMk cId="3328406528" sldId="332"/>
            <ac:spMk id="4" creationId="{FFCECEC6-27C5-391D-629A-46F940C84706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3:38:07.401" v="825" actId="20577"/>
        <pc:sldMkLst>
          <pc:docMk/>
          <pc:sldMk cId="1556339792" sldId="333"/>
        </pc:sldMkLst>
        <pc:spChg chg="mod">
          <ac:chgData name="Jesper Juellund Jensen" userId="cec1f6f2-d0eb-4efd-a1bd-a4175788ba30" providerId="ADAL" clId="{C560B424-6E63-6A43-AA90-443C937D2D04}" dt="2025-03-19T12:23:27.017" v="373" actId="20577"/>
          <ac:spMkLst>
            <pc:docMk/>
            <pc:sldMk cId="1556339792" sldId="333"/>
            <ac:spMk id="2" creationId="{6A599A7F-4A65-73A9-DE33-BFF2A8593CB2}"/>
          </ac:spMkLst>
        </pc:spChg>
        <pc:spChg chg="mod">
          <ac:chgData name="Jesper Juellund Jensen" userId="cec1f6f2-d0eb-4efd-a1bd-a4175788ba30" providerId="ADAL" clId="{C560B424-6E63-6A43-AA90-443C937D2D04}" dt="2025-03-19T13:38:07.401" v="825" actId="20577"/>
          <ac:spMkLst>
            <pc:docMk/>
            <pc:sldMk cId="1556339792" sldId="333"/>
            <ac:spMk id="4" creationId="{6F6F1D9A-0BD8-8635-834E-3B44D1573920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3:40:43.683" v="860"/>
        <pc:sldMkLst>
          <pc:docMk/>
          <pc:sldMk cId="1731818279" sldId="334"/>
        </pc:sldMkLst>
        <pc:spChg chg="mod">
          <ac:chgData name="Jesper Juellund Jensen" userId="cec1f6f2-d0eb-4efd-a1bd-a4175788ba30" providerId="ADAL" clId="{C560B424-6E63-6A43-AA90-443C937D2D04}" dt="2025-03-19T12:23:37.838" v="379" actId="20577"/>
          <ac:spMkLst>
            <pc:docMk/>
            <pc:sldMk cId="1731818279" sldId="334"/>
            <ac:spMk id="2" creationId="{B3F538DD-738C-293E-2605-51BA182CA921}"/>
          </ac:spMkLst>
        </pc:spChg>
        <pc:spChg chg="mod">
          <ac:chgData name="Jesper Juellund Jensen" userId="cec1f6f2-d0eb-4efd-a1bd-a4175788ba30" providerId="ADAL" clId="{C560B424-6E63-6A43-AA90-443C937D2D04}" dt="2025-03-19T13:40:43.683" v="860"/>
          <ac:spMkLst>
            <pc:docMk/>
            <pc:sldMk cId="1731818279" sldId="334"/>
            <ac:spMk id="4" creationId="{5F5ACA6D-598E-84B9-B92E-1AC3CD3A998C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3:40:26.261" v="858" actId="20577"/>
        <pc:sldMkLst>
          <pc:docMk/>
          <pc:sldMk cId="2137327524" sldId="335"/>
        </pc:sldMkLst>
        <pc:spChg chg="mod">
          <ac:chgData name="Jesper Juellund Jensen" userId="cec1f6f2-d0eb-4efd-a1bd-a4175788ba30" providerId="ADAL" clId="{C560B424-6E63-6A43-AA90-443C937D2D04}" dt="2025-03-19T12:23:47.605" v="385" actId="20577"/>
          <ac:spMkLst>
            <pc:docMk/>
            <pc:sldMk cId="2137327524" sldId="335"/>
            <ac:spMk id="2" creationId="{F12B4545-7669-551B-8A71-FFDA9355EA1B}"/>
          </ac:spMkLst>
        </pc:spChg>
        <pc:spChg chg="mod">
          <ac:chgData name="Jesper Juellund Jensen" userId="cec1f6f2-d0eb-4efd-a1bd-a4175788ba30" providerId="ADAL" clId="{C560B424-6E63-6A43-AA90-443C937D2D04}" dt="2025-03-19T13:40:26.261" v="858" actId="20577"/>
          <ac:spMkLst>
            <pc:docMk/>
            <pc:sldMk cId="2137327524" sldId="335"/>
            <ac:spMk id="4" creationId="{EF860BF6-49F5-D4A7-9E15-8C0F37184CF9}"/>
          </ac:spMkLst>
        </pc:spChg>
      </pc:sldChg>
      <pc:sldChg chg="modSp mod modTransition">
        <pc:chgData name="Jesper Juellund Jensen" userId="cec1f6f2-d0eb-4efd-a1bd-a4175788ba30" providerId="ADAL" clId="{C560B424-6E63-6A43-AA90-443C937D2D04}" dt="2025-03-19T13:41:07.592" v="861"/>
        <pc:sldMkLst>
          <pc:docMk/>
          <pc:sldMk cId="2584709966" sldId="336"/>
        </pc:sldMkLst>
        <pc:spChg chg="mod">
          <ac:chgData name="Jesper Juellund Jensen" userId="cec1f6f2-d0eb-4efd-a1bd-a4175788ba30" providerId="ADAL" clId="{C560B424-6E63-6A43-AA90-443C937D2D04}" dt="2025-03-19T12:23:57.826" v="391" actId="20577"/>
          <ac:spMkLst>
            <pc:docMk/>
            <pc:sldMk cId="2584709966" sldId="336"/>
            <ac:spMk id="2" creationId="{AD94FC5C-10E9-B5AF-9011-B67CB0E79C2D}"/>
          </ac:spMkLst>
        </pc:spChg>
        <pc:spChg chg="mod">
          <ac:chgData name="Jesper Juellund Jensen" userId="cec1f6f2-d0eb-4efd-a1bd-a4175788ba30" providerId="ADAL" clId="{C560B424-6E63-6A43-AA90-443C937D2D04}" dt="2025-03-19T13:41:07.592" v="861"/>
          <ac:spMkLst>
            <pc:docMk/>
            <pc:sldMk cId="2584709966" sldId="336"/>
            <ac:spMk id="4" creationId="{AA38A667-64F6-2C30-53EF-32BE73A3728D}"/>
          </ac:spMkLst>
        </pc:spChg>
      </pc:sldChg>
      <pc:sldChg chg="addSp delSp modSp add mod modTransition delAnim modAnim">
        <pc:chgData name="Jesper Juellund Jensen" userId="cec1f6f2-d0eb-4efd-a1bd-a4175788ba30" providerId="ADAL" clId="{C560B424-6E63-6A43-AA90-443C937D2D04}" dt="2025-03-19T09:15:04.849" v="57"/>
        <pc:sldMkLst>
          <pc:docMk/>
          <pc:sldMk cId="2987284058" sldId="337"/>
        </pc:sldMkLst>
        <pc:spChg chg="add mod">
          <ac:chgData name="Jesper Juellund Jensen" userId="cec1f6f2-d0eb-4efd-a1bd-a4175788ba30" providerId="ADAL" clId="{C560B424-6E63-6A43-AA90-443C937D2D04}" dt="2025-03-19T09:09:12.053" v="24" actId="207"/>
          <ac:spMkLst>
            <pc:docMk/>
            <pc:sldMk cId="2987284058" sldId="337"/>
            <ac:spMk id="4" creationId="{A5D04A95-59BE-CF4A-2003-8BFE2263FEBB}"/>
          </ac:spMkLst>
        </pc:spChg>
        <pc:spChg chg="add mod">
          <ac:chgData name="Jesper Juellund Jensen" userId="cec1f6f2-d0eb-4efd-a1bd-a4175788ba30" providerId="ADAL" clId="{C560B424-6E63-6A43-AA90-443C937D2D04}" dt="2025-03-19T09:09:19.804" v="27" actId="14100"/>
          <ac:spMkLst>
            <pc:docMk/>
            <pc:sldMk cId="2987284058" sldId="337"/>
            <ac:spMk id="5" creationId="{A9BA0F10-6358-6370-E234-90FB1F1BD86A}"/>
          </ac:spMkLst>
        </pc:spChg>
        <pc:grpChg chg="add del mod">
          <ac:chgData name="Jesper Juellund Jensen" userId="cec1f6f2-d0eb-4efd-a1bd-a4175788ba30" providerId="ADAL" clId="{C560B424-6E63-6A43-AA90-443C937D2D04}" dt="2025-03-19T09:13:59.040" v="50" actId="478"/>
          <ac:grpSpMkLst>
            <pc:docMk/>
            <pc:sldMk cId="2987284058" sldId="337"/>
            <ac:grpSpMk id="9" creationId="{DCEC8042-3E5E-DF81-E1EF-5B03CDC1BA08}"/>
          </ac:grpSpMkLst>
        </pc:grpChg>
        <pc:graphicFrameChg chg="add mod modGraphic">
          <ac:chgData name="Jesper Juellund Jensen" userId="cec1f6f2-d0eb-4efd-a1bd-a4175788ba30" providerId="ADAL" clId="{C560B424-6E63-6A43-AA90-443C937D2D04}" dt="2025-03-19T09:11:15.750" v="40" actId="207"/>
          <ac:graphicFrameMkLst>
            <pc:docMk/>
            <pc:sldMk cId="2987284058" sldId="337"/>
            <ac:graphicFrameMk id="6" creationId="{DC8395A5-53EE-30B2-2135-A903A760572E}"/>
          </ac:graphicFrameMkLst>
        </pc:graphicFrameChg>
        <pc:inkChg chg="add mod">
          <ac:chgData name="Jesper Juellund Jensen" userId="cec1f6f2-d0eb-4efd-a1bd-a4175788ba30" providerId="ADAL" clId="{C560B424-6E63-6A43-AA90-443C937D2D04}" dt="2025-03-19T09:13:49.747" v="48" actId="164"/>
          <ac:inkMkLst>
            <pc:docMk/>
            <pc:sldMk cId="2987284058" sldId="337"/>
            <ac:inkMk id="7" creationId="{13026056-6340-A45F-B2ED-DC6115DC9420}"/>
          </ac:inkMkLst>
        </pc:inkChg>
        <pc:inkChg chg="add mod">
          <ac:chgData name="Jesper Juellund Jensen" userId="cec1f6f2-d0eb-4efd-a1bd-a4175788ba30" providerId="ADAL" clId="{C560B424-6E63-6A43-AA90-443C937D2D04}" dt="2025-03-19T09:13:49.747" v="48" actId="164"/>
          <ac:inkMkLst>
            <pc:docMk/>
            <pc:sldMk cId="2987284058" sldId="337"/>
            <ac:inkMk id="8" creationId="{08A1F587-B089-91E7-511B-58F22A2153EB}"/>
          </ac:inkMkLst>
        </pc:inkChg>
        <pc:inkChg chg="add">
          <ac:chgData name="Jesper Juellund Jensen" userId="cec1f6f2-d0eb-4efd-a1bd-a4175788ba30" providerId="ADAL" clId="{C560B424-6E63-6A43-AA90-443C937D2D04}" dt="2025-03-19T09:14:29.567" v="51" actId="9405"/>
          <ac:inkMkLst>
            <pc:docMk/>
            <pc:sldMk cId="2987284058" sldId="337"/>
            <ac:inkMk id="10" creationId="{24DB0509-791A-4C9C-F2F4-AA33EA54A3BF}"/>
          </ac:inkMkLst>
        </pc:inkChg>
      </pc:sldChg>
      <pc:sldChg chg="modSp add del mod setBg">
        <pc:chgData name="Jesper Juellund Jensen" userId="cec1f6f2-d0eb-4efd-a1bd-a4175788ba30" providerId="ADAL" clId="{C560B424-6E63-6A43-AA90-443C937D2D04}" dt="2025-03-19T12:08:02.713" v="120" actId="20577"/>
        <pc:sldMkLst>
          <pc:docMk/>
          <pc:sldMk cId="1127550894" sldId="338"/>
        </pc:sldMkLst>
        <pc:spChg chg="mod">
          <ac:chgData name="Jesper Juellund Jensen" userId="cec1f6f2-d0eb-4efd-a1bd-a4175788ba30" providerId="ADAL" clId="{C560B424-6E63-6A43-AA90-443C937D2D04}" dt="2025-03-19T12:08:02.713" v="120" actId="20577"/>
          <ac:spMkLst>
            <pc:docMk/>
            <pc:sldMk cId="1127550894" sldId="338"/>
            <ac:spMk id="3" creationId="{4ADCD3C6-0C90-F308-BC6E-14C6E2ED4FB6}"/>
          </ac:spMkLst>
        </pc:spChg>
      </pc:sldChg>
      <pc:sldChg chg="add del setBg">
        <pc:chgData name="Jesper Juellund Jensen" userId="cec1f6f2-d0eb-4efd-a1bd-a4175788ba30" providerId="ADAL" clId="{C560B424-6E63-6A43-AA90-443C937D2D04}" dt="2025-03-19T12:07:34.718" v="94"/>
        <pc:sldMkLst>
          <pc:docMk/>
          <pc:sldMk cId="1935931408" sldId="339"/>
        </pc:sldMkLst>
      </pc:sldChg>
      <pc:sldChg chg="addSp modSp add mod modTransition">
        <pc:chgData name="Jesper Juellund Jensen" userId="cec1f6f2-d0eb-4efd-a1bd-a4175788ba30" providerId="ADAL" clId="{C560B424-6E63-6A43-AA90-443C937D2D04}" dt="2025-03-19T12:10:44.732" v="138"/>
        <pc:sldMkLst>
          <pc:docMk/>
          <pc:sldMk cId="2550183941" sldId="340"/>
        </pc:sldMkLst>
        <pc:spChg chg="mod">
          <ac:chgData name="Jesper Juellund Jensen" userId="cec1f6f2-d0eb-4efd-a1bd-a4175788ba30" providerId="ADAL" clId="{C560B424-6E63-6A43-AA90-443C937D2D04}" dt="2025-03-19T12:10:15.132" v="135" actId="1076"/>
          <ac:spMkLst>
            <pc:docMk/>
            <pc:sldMk cId="2550183941" sldId="340"/>
            <ac:spMk id="3" creationId="{20B57454-91F3-7964-E1DF-E9C10A8FC7C5}"/>
          </ac:spMkLst>
        </pc:spChg>
        <pc:spChg chg="add mod">
          <ac:chgData name="Jesper Juellund Jensen" userId="cec1f6f2-d0eb-4efd-a1bd-a4175788ba30" providerId="ADAL" clId="{C560B424-6E63-6A43-AA90-443C937D2D04}" dt="2025-03-19T12:10:44.732" v="138"/>
          <ac:spMkLst>
            <pc:docMk/>
            <pc:sldMk cId="2550183941" sldId="340"/>
            <ac:spMk id="5" creationId="{A81AF022-1FD8-3F27-E933-EED114A494BA}"/>
          </ac:spMkLst>
        </pc:spChg>
        <pc:spChg chg="mod">
          <ac:chgData name="Jesper Juellund Jensen" userId="cec1f6f2-d0eb-4efd-a1bd-a4175788ba30" providerId="ADAL" clId="{C560B424-6E63-6A43-AA90-443C937D2D04}" dt="2025-03-19T12:10:27.253" v="136" actId="1076"/>
          <ac:spMkLst>
            <pc:docMk/>
            <pc:sldMk cId="2550183941" sldId="340"/>
            <ac:spMk id="6" creationId="{874EBD19-35B0-0334-F41D-2C064E6B8040}"/>
          </ac:spMkLst>
        </pc:spChg>
      </pc:sldChg>
      <pc:sldChg chg="addSp modSp add mod modTransition">
        <pc:chgData name="Jesper Juellund Jensen" userId="cec1f6f2-d0eb-4efd-a1bd-a4175788ba30" providerId="ADAL" clId="{C560B424-6E63-6A43-AA90-443C937D2D04}" dt="2025-03-19T12:16:43.002" v="258" actId="1076"/>
        <pc:sldMkLst>
          <pc:docMk/>
          <pc:sldMk cId="634346435" sldId="341"/>
        </pc:sldMkLst>
        <pc:spChg chg="mod">
          <ac:chgData name="Jesper Juellund Jensen" userId="cec1f6f2-d0eb-4efd-a1bd-a4175788ba30" providerId="ADAL" clId="{C560B424-6E63-6A43-AA90-443C937D2D04}" dt="2025-03-19T12:15:07.828" v="247" actId="1076"/>
          <ac:spMkLst>
            <pc:docMk/>
            <pc:sldMk cId="634346435" sldId="341"/>
            <ac:spMk id="3" creationId="{DB9E569E-F59D-90A3-6064-D98BDD0EB49E}"/>
          </ac:spMkLst>
        </pc:spChg>
        <pc:spChg chg="add mod">
          <ac:chgData name="Jesper Juellund Jensen" userId="cec1f6f2-d0eb-4efd-a1bd-a4175788ba30" providerId="ADAL" clId="{C560B424-6E63-6A43-AA90-443C937D2D04}" dt="2025-03-19T12:15:16.797" v="248"/>
          <ac:spMkLst>
            <pc:docMk/>
            <pc:sldMk cId="634346435" sldId="341"/>
            <ac:spMk id="4" creationId="{30C1C02F-7822-F256-41C9-C1B997FB44C2}"/>
          </ac:spMkLst>
        </pc:spChg>
        <pc:spChg chg="add mod">
          <ac:chgData name="Jesper Juellund Jensen" userId="cec1f6f2-d0eb-4efd-a1bd-a4175788ba30" providerId="ADAL" clId="{C560B424-6E63-6A43-AA90-443C937D2D04}" dt="2025-03-19T12:16:43.002" v="258" actId="1076"/>
          <ac:spMkLst>
            <pc:docMk/>
            <pc:sldMk cId="634346435" sldId="341"/>
            <ac:spMk id="5" creationId="{9F57E0A8-DD71-CF9C-CB24-51850470F402}"/>
          </ac:spMkLst>
        </pc:spChg>
      </pc:sldChg>
      <pc:sldChg chg="addSp modSp add mod">
        <pc:chgData name="Jesper Juellund Jensen" userId="cec1f6f2-d0eb-4efd-a1bd-a4175788ba30" providerId="ADAL" clId="{C560B424-6E63-6A43-AA90-443C937D2D04}" dt="2025-03-19T12:16:30.609" v="256"/>
        <pc:sldMkLst>
          <pc:docMk/>
          <pc:sldMk cId="1236807424" sldId="342"/>
        </pc:sldMkLst>
        <pc:spChg chg="mod">
          <ac:chgData name="Jesper Juellund Jensen" userId="cec1f6f2-d0eb-4efd-a1bd-a4175788ba30" providerId="ADAL" clId="{C560B424-6E63-6A43-AA90-443C937D2D04}" dt="2025-03-19T12:16:16.212" v="254" actId="1076"/>
          <ac:spMkLst>
            <pc:docMk/>
            <pc:sldMk cId="1236807424" sldId="342"/>
            <ac:spMk id="4" creationId="{0BA4337C-6B89-3857-C5FC-122FB6AC7120}"/>
          </ac:spMkLst>
        </pc:spChg>
        <pc:spChg chg="add mod">
          <ac:chgData name="Jesper Juellund Jensen" userId="cec1f6f2-d0eb-4efd-a1bd-a4175788ba30" providerId="ADAL" clId="{C560B424-6E63-6A43-AA90-443C937D2D04}" dt="2025-03-19T12:16:24.462" v="255"/>
          <ac:spMkLst>
            <pc:docMk/>
            <pc:sldMk cId="1236807424" sldId="342"/>
            <ac:spMk id="5" creationId="{896438A8-45B5-D2EB-67F2-0A1F83EB0D9C}"/>
          </ac:spMkLst>
        </pc:spChg>
        <pc:spChg chg="add mod">
          <ac:chgData name="Jesper Juellund Jensen" userId="cec1f6f2-d0eb-4efd-a1bd-a4175788ba30" providerId="ADAL" clId="{C560B424-6E63-6A43-AA90-443C937D2D04}" dt="2025-03-19T12:16:30.609" v="256"/>
          <ac:spMkLst>
            <pc:docMk/>
            <pc:sldMk cId="1236807424" sldId="342"/>
            <ac:spMk id="6" creationId="{16F6E754-C865-851B-69A2-C6D79625FE6F}"/>
          </ac:spMkLst>
        </pc:spChg>
      </pc:sldChg>
      <pc:sldChg chg="modSp add mod">
        <pc:chgData name="Jesper Juellund Jensen" userId="cec1f6f2-d0eb-4efd-a1bd-a4175788ba30" providerId="ADAL" clId="{C560B424-6E63-6A43-AA90-443C937D2D04}" dt="2025-03-19T12:22:59.263" v="358" actId="20577"/>
        <pc:sldMkLst>
          <pc:docMk/>
          <pc:sldMk cId="2824542454" sldId="343"/>
        </pc:sldMkLst>
        <pc:spChg chg="mod">
          <ac:chgData name="Jesper Juellund Jensen" userId="cec1f6f2-d0eb-4efd-a1bd-a4175788ba30" providerId="ADAL" clId="{C560B424-6E63-6A43-AA90-443C937D2D04}" dt="2025-03-19T12:22:59.263" v="358" actId="20577"/>
          <ac:spMkLst>
            <pc:docMk/>
            <pc:sldMk cId="2824542454" sldId="343"/>
            <ac:spMk id="2" creationId="{DFFB0349-E179-9855-14C5-28CF17E947C1}"/>
          </ac:spMkLst>
        </pc:spChg>
      </pc:sldChg>
      <pc:sldChg chg="add modTransition">
        <pc:chgData name="Jesper Juellund Jensen" userId="cec1f6f2-d0eb-4efd-a1bd-a4175788ba30" providerId="ADAL" clId="{C560B424-6E63-6A43-AA90-443C937D2D04}" dt="2025-03-19T12:29:31.058" v="490"/>
        <pc:sldMkLst>
          <pc:docMk/>
          <pc:sldMk cId="1210847004" sldId="344"/>
        </pc:sldMkLst>
      </pc:sldChg>
      <pc:sldChg chg="add del">
        <pc:chgData name="Jesper Juellund Jensen" userId="cec1f6f2-d0eb-4efd-a1bd-a4175788ba30" providerId="ADAL" clId="{C560B424-6E63-6A43-AA90-443C937D2D04}" dt="2025-03-19T12:35:34.456" v="687" actId="2696"/>
        <pc:sldMkLst>
          <pc:docMk/>
          <pc:sldMk cId="2912586829" sldId="345"/>
        </pc:sldMkLst>
      </pc:sldChg>
      <pc:sldChg chg="addSp modSp add mod modTransition">
        <pc:chgData name="Jesper Juellund Jensen" userId="cec1f6f2-d0eb-4efd-a1bd-a4175788ba30" providerId="ADAL" clId="{C560B424-6E63-6A43-AA90-443C937D2D04}" dt="2025-03-19T12:36:05.327" v="690"/>
        <pc:sldMkLst>
          <pc:docMk/>
          <pc:sldMk cId="2944006393" sldId="346"/>
        </pc:sldMkLst>
        <pc:spChg chg="add mod">
          <ac:chgData name="Jesper Juellund Jensen" userId="cec1f6f2-d0eb-4efd-a1bd-a4175788ba30" providerId="ADAL" clId="{C560B424-6E63-6A43-AA90-443C937D2D04}" dt="2025-03-19T12:35:16.919" v="684" actId="20577"/>
          <ac:spMkLst>
            <pc:docMk/>
            <pc:sldMk cId="2944006393" sldId="346"/>
            <ac:spMk id="3" creationId="{49A40131-20F8-A8D7-F888-D3EBA562CA08}"/>
          </ac:spMkLst>
        </pc:spChg>
        <pc:spChg chg="add mod">
          <ac:chgData name="Jesper Juellund Jensen" userId="cec1f6f2-d0eb-4efd-a1bd-a4175788ba30" providerId="ADAL" clId="{C560B424-6E63-6A43-AA90-443C937D2D04}" dt="2025-03-19T12:35:31.940" v="686" actId="1076"/>
          <ac:spMkLst>
            <pc:docMk/>
            <pc:sldMk cId="2944006393" sldId="346"/>
            <ac:spMk id="4" creationId="{F80D69AA-CA22-10E1-DB5E-D0A49C9E01A4}"/>
          </ac:spMkLst>
        </pc:spChg>
        <pc:spChg chg="mod">
          <ac:chgData name="Jesper Juellund Jensen" userId="cec1f6f2-d0eb-4efd-a1bd-a4175788ba30" providerId="ADAL" clId="{C560B424-6E63-6A43-AA90-443C937D2D04}" dt="2025-03-19T12:34:39.304" v="678" actId="20577"/>
          <ac:spMkLst>
            <pc:docMk/>
            <pc:sldMk cId="2944006393" sldId="346"/>
            <ac:spMk id="17" creationId="{D25501F0-4E72-A42C-C60D-F9B6139C7554}"/>
          </ac:spMkLst>
        </pc:spChg>
      </pc:sldChg>
      <pc:sldChg chg="modSp add mod ord modTransition">
        <pc:chgData name="Jesper Juellund Jensen" userId="cec1f6f2-d0eb-4efd-a1bd-a4175788ba30" providerId="ADAL" clId="{C560B424-6E63-6A43-AA90-443C937D2D04}" dt="2025-03-19T12:45:00.617" v="818"/>
        <pc:sldMkLst>
          <pc:docMk/>
          <pc:sldMk cId="2239700708" sldId="347"/>
        </pc:sldMkLst>
        <pc:spChg chg="mod">
          <ac:chgData name="Jesper Juellund Jensen" userId="cec1f6f2-d0eb-4efd-a1bd-a4175788ba30" providerId="ADAL" clId="{C560B424-6E63-6A43-AA90-443C937D2D04}" dt="2025-03-19T12:44:44.198" v="814" actId="20577"/>
          <ac:spMkLst>
            <pc:docMk/>
            <pc:sldMk cId="2239700708" sldId="347"/>
            <ac:spMk id="2" creationId="{DEB7AD4D-1336-BDC0-68E0-D0646395F4A1}"/>
          </ac:spMkLst>
        </pc:spChg>
        <pc:spChg chg="mod">
          <ac:chgData name="Jesper Juellund Jensen" userId="cec1f6f2-d0eb-4efd-a1bd-a4175788ba30" providerId="ADAL" clId="{C560B424-6E63-6A43-AA90-443C937D2D04}" dt="2025-03-19T12:44:36.906" v="813" actId="14100"/>
          <ac:spMkLst>
            <pc:docMk/>
            <pc:sldMk cId="2239700708" sldId="347"/>
            <ac:spMk id="3" creationId="{97A18A7E-FC65-BF8B-720A-A82BB6D4FA75}"/>
          </ac:spMkLst>
        </pc:spChg>
      </pc:sldChg>
      <pc:sldMasterChg chg="del">
        <pc:chgData name="Jesper Juellund Jensen" userId="cec1f6f2-d0eb-4efd-a1bd-a4175788ba30" providerId="ADAL" clId="{C560B424-6E63-6A43-AA90-443C937D2D04}" dt="2025-03-19T12:36:14.566" v="697" actId="2696"/>
        <pc:sldMasterMkLst>
          <pc:docMk/>
          <pc:sldMasterMk cId="1144193769" sldId="2147483660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C96DC-3039-4E6B-A1E2-89EF6E3E27BE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 phldr="1"/>
      <dgm:spPr/>
    </dgm:pt>
    <dgm:pt modelId="{D2B135D1-7575-40F4-AACC-6E9766E99177}">
      <dgm:prSet phldrT="[Tekst]" custT="1"/>
      <dgm:spPr>
        <a:solidFill>
          <a:srgbClr val="C21718"/>
        </a:solidFill>
        <a:ln>
          <a:solidFill>
            <a:schemeClr val="tx1"/>
          </a:solidFill>
        </a:ln>
      </dgm:spPr>
      <dgm:t>
        <a:bodyPr anchor="t"/>
        <a:lstStyle/>
        <a:p>
          <a:pPr algn="ctr"/>
          <a:r>
            <a:rPr lang="da-DK" sz="1600" b="1" dirty="0"/>
            <a:t>Marts</a:t>
          </a:r>
        </a:p>
        <a:p>
          <a:pPr algn="l"/>
          <a:r>
            <a:rPr lang="da-DK" sz="1600" dirty="0"/>
            <a:t>Høring</a:t>
          </a:r>
        </a:p>
      </dgm:t>
    </dgm:pt>
    <dgm:pt modelId="{9107D680-05D0-4CF8-BE88-36E32FC58145}" type="parTrans" cxnId="{7C264018-65AC-41CB-AF36-1DD074CC5F1F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16787056-3CDB-4992-B86D-BE045B0E9433}" type="sibTrans" cxnId="{7C264018-65AC-41CB-AF36-1DD074CC5F1F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9F6090C5-21F7-4969-BA75-383E804C54D7}">
      <dgm:prSet phldrT="[Tekst]" custT="1"/>
      <dgm:spPr>
        <a:solidFill>
          <a:srgbClr val="C21718"/>
        </a:solidFill>
        <a:ln>
          <a:solidFill>
            <a:schemeClr val="tx1"/>
          </a:solidFill>
        </a:ln>
      </dgm:spPr>
      <dgm:t>
        <a:bodyPr anchor="t"/>
        <a:lstStyle/>
        <a:p>
          <a:pPr algn="ctr"/>
          <a:r>
            <a:rPr lang="da-DK" sz="1600" b="1" dirty="0"/>
            <a:t>Maj-juni</a:t>
          </a:r>
        </a:p>
        <a:p>
          <a:pPr algn="l"/>
          <a:r>
            <a:rPr lang="da-DK" sz="1600" dirty="0"/>
            <a:t>Eksamens-beskrivelser fremsendes til godkendelse ved rektor</a:t>
          </a:r>
        </a:p>
      </dgm:t>
    </dgm:pt>
    <dgm:pt modelId="{24389F56-67BB-43F3-AC82-84196C0ADB61}" type="parTrans" cxnId="{B5EE9F5B-B578-47A5-B379-AD872BE2CA3A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038FB5F4-9C77-4103-A438-AD57695DFA76}" type="sibTrans" cxnId="{B5EE9F5B-B578-47A5-B379-AD872BE2CA3A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37D3BD7D-97CE-4257-A707-56E1F517065B}">
      <dgm:prSet phldrT="[Tekst]" custT="1"/>
      <dgm:spPr>
        <a:solidFill>
          <a:srgbClr val="C21718"/>
        </a:solidFill>
        <a:ln>
          <a:solidFill>
            <a:schemeClr val="tx1"/>
          </a:solidFill>
        </a:ln>
      </dgm:spPr>
      <dgm:t>
        <a:bodyPr anchor="t"/>
        <a:lstStyle/>
        <a:p>
          <a:pPr algn="ctr"/>
          <a:r>
            <a:rPr lang="da-DK" sz="1600" b="1"/>
            <a:t>August</a:t>
          </a:r>
        </a:p>
        <a:p>
          <a:pPr algn="l"/>
          <a:r>
            <a:rPr lang="da-DK" sz="1600"/>
            <a:t>Nye eksamens-beskrivelser træder i kraft</a:t>
          </a:r>
          <a:endParaRPr lang="da-DK" sz="1600" dirty="0"/>
        </a:p>
      </dgm:t>
    </dgm:pt>
    <dgm:pt modelId="{05BAB578-2454-409E-A108-D9A196E20448}" type="parTrans" cxnId="{8DE39FB8-662A-4B75-BD6D-FE5D4BF8138C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BC99CA66-416A-454A-933E-B5DA5C97C135}" type="sibTrans" cxnId="{8DE39FB8-662A-4B75-BD6D-FE5D4BF8138C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CCEEB4D3-9FAA-40A6-A07C-EF1E67FF1886}">
      <dgm:prSet phldrT="[Tekst]" custT="1"/>
      <dgm:spPr>
        <a:solidFill>
          <a:srgbClr val="C21718"/>
        </a:solidFill>
        <a:ln>
          <a:solidFill>
            <a:schemeClr val="tx1"/>
          </a:solidFill>
        </a:ln>
      </dgm:spPr>
      <dgm:t>
        <a:bodyPr anchor="t"/>
        <a:lstStyle/>
        <a:p>
          <a:pPr algn="ctr"/>
          <a:r>
            <a:rPr lang="da-DK" sz="1600" b="1" dirty="0"/>
            <a:t>Marts</a:t>
          </a:r>
        </a:p>
        <a:p>
          <a:pPr algn="l"/>
          <a:r>
            <a:rPr lang="da-DK" sz="1600" dirty="0"/>
            <a:t>Eksamens-beskrivelser færdiggøres</a:t>
          </a:r>
        </a:p>
      </dgm:t>
    </dgm:pt>
    <dgm:pt modelId="{15D13A98-F9ED-4E91-AF75-DA1F9FC098BC}" type="parTrans" cxnId="{DC9C7A89-D90F-4E48-AC96-7B2A257C3900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3A91F359-216E-4222-84DD-E3667B98BB4F}" type="sibTrans" cxnId="{DC9C7A89-D90F-4E48-AC96-7B2A257C3900}">
      <dgm:prSet/>
      <dgm:spPr/>
      <dgm:t>
        <a:bodyPr/>
        <a:lstStyle/>
        <a:p>
          <a:endParaRPr lang="da-DK">
            <a:solidFill>
              <a:schemeClr val="tx1"/>
            </a:solidFill>
          </a:endParaRPr>
        </a:p>
      </dgm:t>
    </dgm:pt>
    <dgm:pt modelId="{AF6595E1-8B26-4737-AF45-2D3F1CEA9462}" type="pres">
      <dgm:prSet presAssocID="{95EC96DC-3039-4E6B-A1E2-89EF6E3E27BE}" presName="Name0" presStyleCnt="0">
        <dgm:presLayoutVars>
          <dgm:dir/>
          <dgm:resizeHandles val="exact"/>
        </dgm:presLayoutVars>
      </dgm:prSet>
      <dgm:spPr/>
    </dgm:pt>
    <dgm:pt modelId="{5C3E5995-F86E-4F8B-9222-B9EC3AA9C6E4}" type="pres">
      <dgm:prSet presAssocID="{CCEEB4D3-9FAA-40A6-A07C-EF1E67FF1886}" presName="node" presStyleLbl="node1" presStyleIdx="0" presStyleCnt="4" custScaleY="109297" custLinFactNeighborX="4932" custLinFactNeighborY="-736">
        <dgm:presLayoutVars>
          <dgm:bulletEnabled val="1"/>
        </dgm:presLayoutVars>
      </dgm:prSet>
      <dgm:spPr/>
    </dgm:pt>
    <dgm:pt modelId="{6A6F7595-A224-423E-88E4-A9F00EC6B8C6}" type="pres">
      <dgm:prSet presAssocID="{3A91F359-216E-4222-84DD-E3667B98BB4F}" presName="sibTrans" presStyleLbl="sibTrans2D1" presStyleIdx="0" presStyleCnt="3"/>
      <dgm:spPr/>
    </dgm:pt>
    <dgm:pt modelId="{3173D40A-8143-447E-92FD-AC9674916802}" type="pres">
      <dgm:prSet presAssocID="{3A91F359-216E-4222-84DD-E3667B98BB4F}" presName="connectorText" presStyleLbl="sibTrans2D1" presStyleIdx="0" presStyleCnt="3"/>
      <dgm:spPr/>
    </dgm:pt>
    <dgm:pt modelId="{30441543-E8DF-4C28-BFDB-1866A17B62A1}" type="pres">
      <dgm:prSet presAssocID="{D2B135D1-7575-40F4-AACC-6E9766E99177}" presName="node" presStyleLbl="node1" presStyleIdx="1" presStyleCnt="4" custScaleY="109297" custLinFactNeighborX="4932" custLinFactNeighborY="-736">
        <dgm:presLayoutVars>
          <dgm:bulletEnabled val="1"/>
        </dgm:presLayoutVars>
      </dgm:prSet>
      <dgm:spPr/>
    </dgm:pt>
    <dgm:pt modelId="{67879645-3281-4D0E-96D8-197BA15832B0}" type="pres">
      <dgm:prSet presAssocID="{16787056-3CDB-4992-B86D-BE045B0E9433}" presName="sibTrans" presStyleLbl="sibTrans2D1" presStyleIdx="1" presStyleCnt="3"/>
      <dgm:spPr/>
    </dgm:pt>
    <dgm:pt modelId="{DF30FF44-AFA8-44B2-8EEE-99784DFB7462}" type="pres">
      <dgm:prSet presAssocID="{16787056-3CDB-4992-B86D-BE045B0E9433}" presName="connectorText" presStyleLbl="sibTrans2D1" presStyleIdx="1" presStyleCnt="3"/>
      <dgm:spPr/>
    </dgm:pt>
    <dgm:pt modelId="{7CD3F288-75DA-45DB-A070-6670EB11AC3A}" type="pres">
      <dgm:prSet presAssocID="{9F6090C5-21F7-4969-BA75-383E804C54D7}" presName="node" presStyleLbl="node1" presStyleIdx="2" presStyleCnt="4" custScaleY="109297" custLinFactNeighborX="4932" custLinFactNeighborY="-736">
        <dgm:presLayoutVars>
          <dgm:bulletEnabled val="1"/>
        </dgm:presLayoutVars>
      </dgm:prSet>
      <dgm:spPr/>
    </dgm:pt>
    <dgm:pt modelId="{82206A9E-14E9-413A-AE42-B576C789EAE1}" type="pres">
      <dgm:prSet presAssocID="{038FB5F4-9C77-4103-A438-AD57695DFA76}" presName="sibTrans" presStyleLbl="sibTrans2D1" presStyleIdx="2" presStyleCnt="3"/>
      <dgm:spPr/>
    </dgm:pt>
    <dgm:pt modelId="{E5CF8974-3CAE-4BC2-9E3C-8FF0B089D065}" type="pres">
      <dgm:prSet presAssocID="{038FB5F4-9C77-4103-A438-AD57695DFA76}" presName="connectorText" presStyleLbl="sibTrans2D1" presStyleIdx="2" presStyleCnt="3"/>
      <dgm:spPr/>
    </dgm:pt>
    <dgm:pt modelId="{7751DC7B-2BE0-41B5-8EC3-BC8FF675C32C}" type="pres">
      <dgm:prSet presAssocID="{37D3BD7D-97CE-4257-A707-56E1F517065B}" presName="node" presStyleLbl="node1" presStyleIdx="3" presStyleCnt="4" custScaleY="109297">
        <dgm:presLayoutVars>
          <dgm:bulletEnabled val="1"/>
        </dgm:presLayoutVars>
      </dgm:prSet>
      <dgm:spPr/>
    </dgm:pt>
  </dgm:ptLst>
  <dgm:cxnLst>
    <dgm:cxn modelId="{5C688812-AF65-4105-8F71-3EB81B96AD60}" type="presOf" srcId="{95EC96DC-3039-4E6B-A1E2-89EF6E3E27BE}" destId="{AF6595E1-8B26-4737-AF45-2D3F1CEA9462}" srcOrd="0" destOrd="0" presId="urn:microsoft.com/office/officeart/2005/8/layout/process1"/>
    <dgm:cxn modelId="{9073AC17-2D2F-4399-94B6-6698C6D8FD17}" type="presOf" srcId="{16787056-3CDB-4992-B86D-BE045B0E9433}" destId="{DF30FF44-AFA8-44B2-8EEE-99784DFB7462}" srcOrd="1" destOrd="0" presId="urn:microsoft.com/office/officeart/2005/8/layout/process1"/>
    <dgm:cxn modelId="{7C264018-65AC-41CB-AF36-1DD074CC5F1F}" srcId="{95EC96DC-3039-4E6B-A1E2-89EF6E3E27BE}" destId="{D2B135D1-7575-40F4-AACC-6E9766E99177}" srcOrd="1" destOrd="0" parTransId="{9107D680-05D0-4CF8-BE88-36E32FC58145}" sibTransId="{16787056-3CDB-4992-B86D-BE045B0E9433}"/>
    <dgm:cxn modelId="{34EAFB24-BB66-45C9-8069-9134FE2B0FD6}" type="presOf" srcId="{038FB5F4-9C77-4103-A438-AD57695DFA76}" destId="{E5CF8974-3CAE-4BC2-9E3C-8FF0B089D065}" srcOrd="1" destOrd="0" presId="urn:microsoft.com/office/officeart/2005/8/layout/process1"/>
    <dgm:cxn modelId="{B5EE9F5B-B578-47A5-B379-AD872BE2CA3A}" srcId="{95EC96DC-3039-4E6B-A1E2-89EF6E3E27BE}" destId="{9F6090C5-21F7-4969-BA75-383E804C54D7}" srcOrd="2" destOrd="0" parTransId="{24389F56-67BB-43F3-AC82-84196C0ADB61}" sibTransId="{038FB5F4-9C77-4103-A438-AD57695DFA76}"/>
    <dgm:cxn modelId="{18697E5E-56FC-4326-ACAA-BEBEBE3088C3}" type="presOf" srcId="{3A91F359-216E-4222-84DD-E3667B98BB4F}" destId="{3173D40A-8143-447E-92FD-AC9674916802}" srcOrd="1" destOrd="0" presId="urn:microsoft.com/office/officeart/2005/8/layout/process1"/>
    <dgm:cxn modelId="{7444FE7F-E631-4D37-92DD-445C64FC93B9}" type="presOf" srcId="{16787056-3CDB-4992-B86D-BE045B0E9433}" destId="{67879645-3281-4D0E-96D8-197BA15832B0}" srcOrd="0" destOrd="0" presId="urn:microsoft.com/office/officeart/2005/8/layout/process1"/>
    <dgm:cxn modelId="{F3713E82-FBB6-47E9-81A4-33CC2F67B528}" type="presOf" srcId="{CCEEB4D3-9FAA-40A6-A07C-EF1E67FF1886}" destId="{5C3E5995-F86E-4F8B-9222-B9EC3AA9C6E4}" srcOrd="0" destOrd="0" presId="urn:microsoft.com/office/officeart/2005/8/layout/process1"/>
    <dgm:cxn modelId="{DC9C7A89-D90F-4E48-AC96-7B2A257C3900}" srcId="{95EC96DC-3039-4E6B-A1E2-89EF6E3E27BE}" destId="{CCEEB4D3-9FAA-40A6-A07C-EF1E67FF1886}" srcOrd="0" destOrd="0" parTransId="{15D13A98-F9ED-4E91-AF75-DA1F9FC098BC}" sibTransId="{3A91F359-216E-4222-84DD-E3667B98BB4F}"/>
    <dgm:cxn modelId="{9C3ED69B-019B-4533-BE78-07F51E456256}" type="presOf" srcId="{37D3BD7D-97CE-4257-A707-56E1F517065B}" destId="{7751DC7B-2BE0-41B5-8EC3-BC8FF675C32C}" srcOrd="0" destOrd="0" presId="urn:microsoft.com/office/officeart/2005/8/layout/process1"/>
    <dgm:cxn modelId="{21D233A8-A715-4EE0-BF32-B95B816DEA74}" type="presOf" srcId="{3A91F359-216E-4222-84DD-E3667B98BB4F}" destId="{6A6F7595-A224-423E-88E4-A9F00EC6B8C6}" srcOrd="0" destOrd="0" presId="urn:microsoft.com/office/officeart/2005/8/layout/process1"/>
    <dgm:cxn modelId="{D24D6AB3-B9EB-4C9D-B029-E936EEB96640}" type="presOf" srcId="{D2B135D1-7575-40F4-AACC-6E9766E99177}" destId="{30441543-E8DF-4C28-BFDB-1866A17B62A1}" srcOrd="0" destOrd="0" presId="urn:microsoft.com/office/officeart/2005/8/layout/process1"/>
    <dgm:cxn modelId="{8DE39FB8-662A-4B75-BD6D-FE5D4BF8138C}" srcId="{95EC96DC-3039-4E6B-A1E2-89EF6E3E27BE}" destId="{37D3BD7D-97CE-4257-A707-56E1F517065B}" srcOrd="3" destOrd="0" parTransId="{05BAB578-2454-409E-A108-D9A196E20448}" sibTransId="{BC99CA66-416A-454A-933E-B5DA5C97C135}"/>
    <dgm:cxn modelId="{1D161BDF-F921-4865-965E-D498683661AE}" type="presOf" srcId="{9F6090C5-21F7-4969-BA75-383E804C54D7}" destId="{7CD3F288-75DA-45DB-A070-6670EB11AC3A}" srcOrd="0" destOrd="0" presId="urn:microsoft.com/office/officeart/2005/8/layout/process1"/>
    <dgm:cxn modelId="{CF933EFB-9C5A-4928-AD85-25591A9DC38D}" type="presOf" srcId="{038FB5F4-9C77-4103-A438-AD57695DFA76}" destId="{82206A9E-14E9-413A-AE42-B576C789EAE1}" srcOrd="0" destOrd="0" presId="urn:microsoft.com/office/officeart/2005/8/layout/process1"/>
    <dgm:cxn modelId="{3A1C52FC-317A-439C-94BB-B444F4DDD5F4}" type="presParOf" srcId="{AF6595E1-8B26-4737-AF45-2D3F1CEA9462}" destId="{5C3E5995-F86E-4F8B-9222-B9EC3AA9C6E4}" srcOrd="0" destOrd="0" presId="urn:microsoft.com/office/officeart/2005/8/layout/process1"/>
    <dgm:cxn modelId="{DDF74030-82EE-45BB-82F2-6D02A17DA390}" type="presParOf" srcId="{AF6595E1-8B26-4737-AF45-2D3F1CEA9462}" destId="{6A6F7595-A224-423E-88E4-A9F00EC6B8C6}" srcOrd="1" destOrd="0" presId="urn:microsoft.com/office/officeart/2005/8/layout/process1"/>
    <dgm:cxn modelId="{0B147EAD-2F04-4D6B-9ED9-0B2F1B3BB8FC}" type="presParOf" srcId="{6A6F7595-A224-423E-88E4-A9F00EC6B8C6}" destId="{3173D40A-8143-447E-92FD-AC9674916802}" srcOrd="0" destOrd="0" presId="urn:microsoft.com/office/officeart/2005/8/layout/process1"/>
    <dgm:cxn modelId="{9ACD457C-087E-4DB5-B310-89841CD76770}" type="presParOf" srcId="{AF6595E1-8B26-4737-AF45-2D3F1CEA9462}" destId="{30441543-E8DF-4C28-BFDB-1866A17B62A1}" srcOrd="2" destOrd="0" presId="urn:microsoft.com/office/officeart/2005/8/layout/process1"/>
    <dgm:cxn modelId="{DB9F3641-0F0C-4167-B21D-2D2F3DF8C76B}" type="presParOf" srcId="{AF6595E1-8B26-4737-AF45-2D3F1CEA9462}" destId="{67879645-3281-4D0E-96D8-197BA15832B0}" srcOrd="3" destOrd="0" presId="urn:microsoft.com/office/officeart/2005/8/layout/process1"/>
    <dgm:cxn modelId="{ABAEA6D7-2074-4FA1-9B69-BFFFB1F10A1F}" type="presParOf" srcId="{67879645-3281-4D0E-96D8-197BA15832B0}" destId="{DF30FF44-AFA8-44B2-8EEE-99784DFB7462}" srcOrd="0" destOrd="0" presId="urn:microsoft.com/office/officeart/2005/8/layout/process1"/>
    <dgm:cxn modelId="{81BCF3DA-1EEB-47B6-BA2E-25AEA87C9791}" type="presParOf" srcId="{AF6595E1-8B26-4737-AF45-2D3F1CEA9462}" destId="{7CD3F288-75DA-45DB-A070-6670EB11AC3A}" srcOrd="4" destOrd="0" presId="urn:microsoft.com/office/officeart/2005/8/layout/process1"/>
    <dgm:cxn modelId="{BDCA0AD9-36C8-4E26-A3CE-1DE94E91F9E8}" type="presParOf" srcId="{AF6595E1-8B26-4737-AF45-2D3F1CEA9462}" destId="{82206A9E-14E9-413A-AE42-B576C789EAE1}" srcOrd="5" destOrd="0" presId="urn:microsoft.com/office/officeart/2005/8/layout/process1"/>
    <dgm:cxn modelId="{FA3835DC-E0BB-42AD-95A5-9145C661B441}" type="presParOf" srcId="{82206A9E-14E9-413A-AE42-B576C789EAE1}" destId="{E5CF8974-3CAE-4BC2-9E3C-8FF0B089D065}" srcOrd="0" destOrd="0" presId="urn:microsoft.com/office/officeart/2005/8/layout/process1"/>
    <dgm:cxn modelId="{51A686A1-618B-4283-BABA-EE906260D9E6}" type="presParOf" srcId="{AF6595E1-8B26-4737-AF45-2D3F1CEA9462}" destId="{7751DC7B-2BE0-41B5-8EC3-BC8FF675C32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E5995-F86E-4F8B-9222-B9EC3AA9C6E4}">
      <dsp:nvSpPr>
        <dsp:cNvPr id="0" name=""/>
        <dsp:cNvSpPr/>
      </dsp:nvSpPr>
      <dsp:spPr>
        <a:xfrm>
          <a:off x="40510" y="515122"/>
          <a:ext cx="1840095" cy="1850118"/>
        </a:xfrm>
        <a:prstGeom prst="roundRect">
          <a:avLst>
            <a:gd name="adj" fmla="val 10000"/>
          </a:avLst>
        </a:prstGeom>
        <a:solidFill>
          <a:srgbClr val="C2171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Marts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Eksamens-beskrivelser færdiggøres</a:t>
          </a:r>
        </a:p>
      </dsp:txBody>
      <dsp:txXfrm>
        <a:off x="94405" y="569017"/>
        <a:ext cx="1732305" cy="1742328"/>
      </dsp:txXfrm>
    </dsp:sp>
    <dsp:sp modelId="{6A6F7595-A224-423E-88E4-A9F00EC6B8C6}">
      <dsp:nvSpPr>
        <dsp:cNvPr id="0" name=""/>
        <dsp:cNvSpPr/>
      </dsp:nvSpPr>
      <dsp:spPr>
        <a:xfrm>
          <a:off x="2064614" y="1212010"/>
          <a:ext cx="390100" cy="456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900" kern="1200">
            <a:solidFill>
              <a:schemeClr val="tx1"/>
            </a:solidFill>
          </a:endParaRPr>
        </a:p>
      </dsp:txBody>
      <dsp:txXfrm>
        <a:off x="2064614" y="1303279"/>
        <a:ext cx="273070" cy="273805"/>
      </dsp:txXfrm>
    </dsp:sp>
    <dsp:sp modelId="{30441543-E8DF-4C28-BFDB-1866A17B62A1}">
      <dsp:nvSpPr>
        <dsp:cNvPr id="0" name=""/>
        <dsp:cNvSpPr/>
      </dsp:nvSpPr>
      <dsp:spPr>
        <a:xfrm>
          <a:off x="2616643" y="515122"/>
          <a:ext cx="1840095" cy="1850118"/>
        </a:xfrm>
        <a:prstGeom prst="roundRect">
          <a:avLst>
            <a:gd name="adj" fmla="val 10000"/>
          </a:avLst>
        </a:prstGeom>
        <a:solidFill>
          <a:srgbClr val="C2171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Marts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Høring</a:t>
          </a:r>
        </a:p>
      </dsp:txBody>
      <dsp:txXfrm>
        <a:off x="2670538" y="569017"/>
        <a:ext cx="1732305" cy="1742328"/>
      </dsp:txXfrm>
    </dsp:sp>
    <dsp:sp modelId="{67879645-3281-4D0E-96D8-197BA15832B0}">
      <dsp:nvSpPr>
        <dsp:cNvPr id="0" name=""/>
        <dsp:cNvSpPr/>
      </dsp:nvSpPr>
      <dsp:spPr>
        <a:xfrm>
          <a:off x="4640747" y="1212010"/>
          <a:ext cx="390100" cy="456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900" kern="1200">
            <a:solidFill>
              <a:schemeClr val="tx1"/>
            </a:solidFill>
          </a:endParaRPr>
        </a:p>
      </dsp:txBody>
      <dsp:txXfrm>
        <a:off x="4640747" y="1303279"/>
        <a:ext cx="273070" cy="273805"/>
      </dsp:txXfrm>
    </dsp:sp>
    <dsp:sp modelId="{7CD3F288-75DA-45DB-A070-6670EB11AC3A}">
      <dsp:nvSpPr>
        <dsp:cNvPr id="0" name=""/>
        <dsp:cNvSpPr/>
      </dsp:nvSpPr>
      <dsp:spPr>
        <a:xfrm>
          <a:off x="5192776" y="515122"/>
          <a:ext cx="1840095" cy="1850118"/>
        </a:xfrm>
        <a:prstGeom prst="roundRect">
          <a:avLst>
            <a:gd name="adj" fmla="val 10000"/>
          </a:avLst>
        </a:prstGeom>
        <a:solidFill>
          <a:srgbClr val="C2171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 dirty="0"/>
            <a:t>Maj-juni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Eksamens-beskrivelser fremsendes til godkendelse ved rektor</a:t>
          </a:r>
        </a:p>
      </dsp:txBody>
      <dsp:txXfrm>
        <a:off x="5246671" y="569017"/>
        <a:ext cx="1732305" cy="1742328"/>
      </dsp:txXfrm>
    </dsp:sp>
    <dsp:sp modelId="{82206A9E-14E9-413A-AE42-B576C789EAE1}">
      <dsp:nvSpPr>
        <dsp:cNvPr id="0" name=""/>
        <dsp:cNvSpPr/>
      </dsp:nvSpPr>
      <dsp:spPr>
        <a:xfrm rot="16863">
          <a:off x="7207803" y="1218290"/>
          <a:ext cx="370864" cy="4563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900" kern="1200">
            <a:solidFill>
              <a:schemeClr val="tx1"/>
            </a:solidFill>
          </a:endParaRPr>
        </a:p>
      </dsp:txBody>
      <dsp:txXfrm>
        <a:off x="7207804" y="1309286"/>
        <a:ext cx="259605" cy="273805"/>
      </dsp:txXfrm>
    </dsp:sp>
    <dsp:sp modelId="{7751DC7B-2BE0-41B5-8EC3-BC8FF675C32C}">
      <dsp:nvSpPr>
        <dsp:cNvPr id="0" name=""/>
        <dsp:cNvSpPr/>
      </dsp:nvSpPr>
      <dsp:spPr>
        <a:xfrm>
          <a:off x="7732608" y="527581"/>
          <a:ext cx="1840095" cy="1850118"/>
        </a:xfrm>
        <a:prstGeom prst="roundRect">
          <a:avLst>
            <a:gd name="adj" fmla="val 10000"/>
          </a:avLst>
        </a:prstGeom>
        <a:solidFill>
          <a:srgbClr val="C2171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b="1" kern="1200"/>
            <a:t>August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/>
            <a:t>Nye eksamens-beskrivelser træder i kraft</a:t>
          </a:r>
          <a:endParaRPr lang="da-DK" sz="1600" kern="1200" dirty="0"/>
        </a:p>
      </dsp:txBody>
      <dsp:txXfrm>
        <a:off x="7786503" y="581476"/>
        <a:ext cx="1732305" cy="1742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9:14:29.5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2058 1912 24575,'80'-5'0,"1"-1"0,-19 5 0,-9 0 0,-35-2 0,-3-3 0,-7-4 0,1-3 0,-2 0 0,-2 3 0,-2-1 0,-2 4 0,2-4 0,-2 0 0,3-2 0,0-3 0,0-4 0,0 2 0,-2 2 0,-1 0 0,-1-3 0,0 0 0,-1-4 0,-1 8 0,0-3 0,1 3 0,0 0 0,1-1 0,0 2 0,1-2 0,0 3 0,1-2 0,0 0 0,-1-3 0,1-1 0,-2-1 0,0 4 0,0-3 0,0 4 0,-1-4 0,1-4 0,-1 1 0,1-2 0,0 6 0,0 1 0,0 1 0,1 2 0,0-4 0,4 3 0,1-7 0,2 4 0,2-4 0,1 2 0,2-5 0,-2 5 0,-2 2 0,-2 6 0,-3 5 0,3-2 0,-1 4 0,3 0 0,5-1 0,0 3 0,7 0 0,4 1 0,2 2 0,4 0 0,2 0 0,0 3 0,8 2 0,0 2 0,4 2 0,0-3 0,-1-1 0,-4-1 0,2 0 0,-1 1 0,7 2 0,1 0 0,9-1 0,-4-1 0,1-1 0,-6-2 0,-1 0 0,5 0 0,1 0 0,6 1 0,4 0 0,2 0 0,-3 1 0,-8 0 0,-11-1 0,-2-2 0,-1 0 0,7 0 0,7-1 0,11 0 0,-9 0 0,6 0 0,-13 0 0,-2 0 0,1 0 0,-14 0 0,-2 0 0,-1 0 0,-2 0 0,10 0 0,-2 0 0,6 0 0,-9 0 0,1 0 0,-4 0 0,0 0 0,4 0 0,9 1 0,2 1 0,10 0 0,7-1 0,6-1 0,12 0 0,3 0 0,-16 0 0,1 2 0,-24-2 0,4 1 0,-6-1 0,0-1 0,3 1 0,-11-1 0,-5-1 0,-13 2 0,2-1 0,0-1 0,7-1 0,5-2 0,-1 0 0,-4 0 0,-4 2 0,-8 0 0,-1 0 0,-5 1 0,0-1 0,-2 0 0,1-1 0,-2-1 0,3-2 0,-5 3 0,13-10 0,-5 6 0,16-12 0,4 2 0,4-1 0,-7 4 0,-11 6 0,-10 4 0,-4 1 0,-1 0 0,3-2 0,-1-1 0,5-4 0,-1 0 0,3-2 0,0 0 0,1-2 0,0 0 0,0-1 0,2-3 0,-3 3 0,-2-1 0,-2 1 0,-2-1 0,-1-4 0,0-3 0,-1 2 0,2-6 0,0 3 0,2-5 0,1 2 0,0-2 0,-1 3 0,-1-2 0,0-1 0,-1 1 0,-2 2 0,0 3 0,-3 3 0,0 1 0,-1 1 0,0 3 0,-1 3 0,-2-4 0,0 2 0,-7-8 0,-3 1 0,-10-7 0,-5 4 0,-5 1 0,-1 5 0,0 5 0,1 1 0,-1 4 0,-2 1 0,-10 1 0,-6 1 0,-21 0 0,2 1 0,-4 1 0,16 1 0,12 3 0,5 0 0,-1-1 0,1 0 0,-4-1 0,-1 1 0,3 1 0,-6-1 0,6 1 0,-4 0 0,-1-2 0,1 2 0,-9-2 0,-6 1 0,-9 0 0,-3-2 0,-3 3 0,9-1 0,1 0 0,9 0 0,-18 0 0,-6 1 0,-15 1 0,47 0 0,1-1 0,-37 1 0,4-1 0,17 0 0,0 0 0,3 1 0,-19 0 0,4 0 0,3 0 0,16-1 0,-8 0 0,15 0 0,-14 0 0,9 0 0,-4 0 0,-9 0 0,-20 0 0,40 0 0,-1 0 0,-3 0 0,0-1 0,-44 0 0,12-2 0,14-1 0,2 2 0,15 0 0,-5 2 0,10 0 0,-5-1 0,6 0 0,7 0 0,-1 1 0,-7 0 0,-5 0 0,-12 2 0,-5-2 0,-9 2 0,6-1 0,-3 0 0,6 0 0,9-1 0,-4 0 0,13-2 0,-1 2 0,4-4 0,9 3 0,-7-3 0,1 3 0,-2-1 0,1 1 0,7 0 0,5 1 0,3 0 0,-12 0 0,-13 2 0,-26 1 0,-4 0 0,9 0 0,18 0 0,17-2 0,11 0 0,3 0 0,-7-1 0,-6 0 0,-2 0 0,1 1 0,5 0 0,5 0 0,3 1 0,9-1 0,8-1 0,5 0 0,-4 2 0,-9 0 0,-4 3 0,-3 3 0,2 3 0,2 13 0,3 3 0,-1 13 0,8-10 0,1 10 0,7-13 0,2 7 0,3-2 0,2-1 0,1 8 0,1 0 0,1 3 0,2-1 0,1-4 0,2-5 0,-2-7 0,3-5 0,-1-3 0,2-1 0,-1 2 0,0-3 0,-1 0 0,-1-1 0,1 0 0,-2-2 0,0 2 0,0-1 0,-2 1 0,0-1 0,0 5 0,-1-1 0,-1 4 0,0 0 0,-1 0 0,0-1 0,-1 0 0,0 0 0,1 1 0,0 3 0,0 5 0,0 10 0,0 4 0,0 2 0,0-2 0,0-1 0,0-3 0,0-2 0,0-3 0,-1-3 0,0-2 0,0-2 0,0-2 0,0 0 0,0 2 0,1-1 0,0 0 0,0-1 0,0 1 0,0-4 0,0 5 0,1-6 0,0 1 0,-1-3 0,0-4 0,0 1 0,0 3 0,0-3 0,0 3 0,0-2 0,0 2 0,1-2 0,1 0 0,1 1 0,-1-4 0,3 0 0,3-4 0,10 3 0,9 1 0,16 2 0,7-3 0,6-2 0,-9-5 0,1-2 0,-7-2 0,19-1 0,1-1 0,27 0 0,-9 1 0,9 0 0,-21-1 0,-11 1 0,-3-1 0,-5 0 0,9 0 0,12-2 0,8 1 0,6-3 0,-7 1 0,-14-1 0,-10 3 0,-6-1 0,-5 0 0,-3 2 0,-3-1 0,-12 1 0,-5-1 0,-8 1 0,9-1 0,1 0 0,13 1 0,10 0 0,-3 0 0,0 0 0,-20 0 0,-8 0 0,-8-1 0,1 0 0,9 0 0,7 1 0,23 0 0,11 0 0,4 0 0,-2 0 0,-10 0 0,-9 0 0,-4 0 0,-9-1 0,2 0 0,3 0 0,5 1 0,8 0 0,8 0 0,2 0 0,1 0 0,3 0 0,-10 0 0,12 0 0,-10 0 0,-1 0 0,-13 1 0,-3-1 0,-9 1 0,8 2 0,12 0 0,22 2 0,9 1 0,23 0 0,-20-1 0,-6-1 0,-23-2 0,-15-1 0,-7 1 0,7 1 0,-1 1 0,10 2 0,0 0 0,-5-1 0,0-1 0,-2-2 0,10 3 0,3 0 0,11 2 0,-1-2 0,4 2 0,-1-4 0,-7 2 0,4-2 0,-11-1 0,9 1 0,-6-1 0,0 2 0,1-1 0,-11-1 0,17 2 0,7 1 0,26 5 0,6 0 0,-42-4 0,2-1 0,-2 0 0,0-1 0,-2 0 0,0 0 0,1-2 0,-1 1 0,32 5 0,-2-2 0,-9 3 0,-2-2 0,5 0 0,-1-3 0,-8 0 0,-13 0 0,-9-2 0,5 2 0,14-1 0,19 2 0,-1-2 0,10 2 0,-5 0 0,-8-1 0,10 0 0,-14-2 0,2 2 0,-15-1 0,-5 0 0,-8 1 0,4 1 0,-4 0 0,19-2 0,-1 1 0,23 0 0,-10 0 0,14 1 0,-12-1 0,6-1 0,-15 0 0,4 0 0,-7 0 0,11 3 0,-31-3 0,2 0 0,7 3 0,4 0 0,12 0 0,1 0 0,3 2 0,1-1 0,3 0 0,2-1 0,2 1 0,1 0 0,-2-1 0,-1 0 0,-11 0 0,-1 0 0,-3 2 0,-3 1 0,-14-1 0,-1 1 0,5 2 0,0 0 0,-1-1 0,0 1 0,3-1 0,1 0 0,1-1 0,0-2 0,-2 0 0,-3 0 0,41 3 0,-4 1 0,-14 1 0,-26-4 0,0 1 0,37 7 0,-38-7 0,0 1 0,28 5 0,2 1 0,-7-1 0,1-1 0,8 2 0,-8-2 0,-3-1 0,-10-3 0,-8 0 0,4 0 0,1 2 0,0 2 0,-1-1 0,-11 0 0,1 1 0,-3-1 0,14 6 0,15 1 0,5 2 0,-30-10 0,3 1 0,-2-2 0,1 0 0,-2 0 0,1 0 0,46 8 0,-8 2 0,-11-2 0,6 4 0,-12-5 0,-4-1 0,-9-4 0,-15-5 0,-11-2 0,-12-2 0,1-1 0,2 5 0,13 2 0,14 6 0,1 0 0,5 0 0,-12-4 0,-2-2 0,1 0 0,-4-1 0,7 2 0,-2 0 0,2 3 0,-4 0 0,1 1 0,-1-1 0,3 1 0,-7-4 0,4 2 0,-8-1 0,2-1 0,-5 1 0,-1-2 0,-2 2 0,3 0 0,-4 0 0,-6-3 0,-7-4 0,-4 1 0,7 1 0,6 4 0,3 1 0,5 2 0,-14-6 0,13 7 0,-10-4 0,10 7 0,-3-3 0,-2 1 0,2 1 0,1 2 0,-2 1 0,-3-3 0,-3-2 0,-6-3 0,0 3 0,1 5 0,-1 0 0,3 3 0,-7-8 0,9 14 0,-8-13 0,16 24 0,-11-19 0,7 11 0,-8-11 0,-3-4 0,-6-6 0,-2-4 0,-3-5 0,0 2 0,4 4 0,10 11 0,22 33 0,3 11 0,-13-17 0,-1 3 0,-2 2 0,-1 0 0,-4-4 0,-1 2 0,3 5 0,-1-1 0,15 40 0,-2-15 0,-11-26 0,-10-29 0,-5-14 0,4-2 0,2 1 0,5-1 0,-6-5 0,3 0 0,-4-1 0,1-1 0,-5 2 0,-2-2 0,-4 1 0,2-1 0,1 0 0,17 5 0,8 5 0,14 5 0,-2 1 0,-14-5 0,-11-4 0,-10-1 0,10 9 0,10 8 0,5 1 0,-3-3 0,-15-12 0,-6 2 0,-4 7 0,2 4 0,0 1 0,-1-8 0,-2-6 0,-1 1 0,0-3 0,1 1 0,0 0 0,1 1 0,-1-1 0,8 11 0,-2-6 0,6 8 0,-5-5 0,0 3 0,-1-2 0,3 5 0,4-1 0,5 2 0,-5-5 0,-2-5 0,-10-9 0,-3-3 0,1 0 0,11 12 0,9 6 0,7 6 0,0-1 0,-11-11 0,-5-4 0,0-1 0,-6-3 0,3 1 0,-2-1 0,-5-3 0,2 2 0,-4-3 0,6 8 0,5 3 0,12 9 0,4-2 0,-8-6 0,-6-4 0,-11-2 0,-5 2 0,-1 3 0,-2 1 0,1-5 0,-1 2 0,1 0 0,-5 11 0,-5 10 0,-2 5 0,-2 10 0,6-10 0,2 3 0,5-8 0,1-4 0,1 6 0,1-4 0,-1 3 0,-1 3 0,-1-7 0,0 2 0,1-4 0,0-4 0,1 5 0,1-5 0,-2 3 0,1 1 0,0 3 0,-2 6 0,2-9 0,-1 5 0,2-8 0,0 1 0,2 0 0,-2-4 0,1-3 0,-1 3 0,-1-3 0,1 1 0,1 1 0,1 2 0,-1-2 0,1 3 0,-1-6 0,1 15 0,0 9 0,0 13 0,3 5 0,2 3 0,3-12 0,-1-4 0,-2-14 0,-2-9 0,-3-6 0,1-7 0,-1-1 0,0-2 0,1-3 0,0 3 0,5 2 0,-1-1 0,4 2 0,-5-6 0,0-2 0,-2-1 0,0 2 0,12 1 0,-2 0 0,13 2 0,-2-1 0,2-1 0,-3 0 0,-9-3 0,-5 0 0,6 1 0,19 1 0,7 1 0,13 1 0,-20-1 0,-11-1 0,-13-1 0,-8-2 0,5 0 0,-1 1 0,14-1 0,5 2 0,9 0 0,-3 1 0,-9-1 0,-12-1 0,-4 1 0,0-1 0,12 3 0,15 1 0,16 1 0,5 1 0,-1-1 0,-14-1 0,-14-2 0,-11-2 0,-6 0 0,14 1 0,28 5 0,16 0 0,9 3 0,-22-4 0,-23-2 0,-19-2 0,-5-1 0,1 0 0,1 0 0,5-2 0,16-2 0,1-1 0,13-1 0,-18 3 0,-8 1 0,-10 1 0,-2-1 0,2 0 0,4-4 0,4 1 0,8-4 0,1 2 0,-4 0 0,-3 1 0,-9 1 0,-2-1 0,1-1 0,1-7 0,5-3 0,2-8 0,3-3 0,1-4 0,0 0 0,-1-1 0,-5 4 0,-3-6 0,-4 8 0,1-9 0,-3 9 0,1-9 0,-2 8 0,3-8 0,-2 8 0,2-5 0,-1 3 0,1-2 0,-3 1 0,2 0 0,-3 4 0,1-2 0,1 2 0,-1 4 0,1-7 0,0 10 0,0-13 0,-1 11 0,1-7 0,-2 2 0,0-4 0,-1 5 0,0-7 0,0 10 0,-1-8 0,0 4 0,-4-5 0,2 3 0,-2 2 0,2 2 0,0 7 0,1-2 0,1 4 0,1 2 0,0 0 0,0 4 0,0-1 0,-1-2 0,0 2 0,0-1 0,1 0 0,-1 1 0,0 0 0,-2-2 0,-1-1 0,0 0 0,-2-4 0,1 3 0,-1-1 0,1-1 0,-3 1 0,-2-2 0,-3-1 0,-2 2 0,-5-2 0,-3 3 0,-4-3 0,-3 2 0,8 6 0,-28-11 0,17 9 0,-24-7 0,16 10 0,2 3 0,4 3 0,1 1 0,1 1 0,-2 1 0,0 1 0,-2 0 0,0 0 0,-2 1 0,7-1 0,1 2 0,15-2 0,-2 1 0,11 0 0,-13 1 0,0-1 0,-8 0 0,4 0 0,6 0 0,7-1 0,3 0 0,3 1 0,1-1 0,-1 2 0,-7 0 0,-1 1 0,-14 3 0,6-1 0,-8 1 0,9-2 0,2 0 0,4-1 0,6-1 0,2 0 0,1-2 0,1 3 0,-4 1 0,-8 3 0,0-2 0,-6 2 0,5-2 0,8-2 0,0-1 0,7-1 0,-1-1 0,1 2 0,-3 0 0,-3 1 0,-2 1 0,1 0 0,-3 0 0,2-1 0,1 0 0,2-1 0,3-1 0,1 0 0,-2-1 0,1 0 0,-4 3 0,-3-1 0,-7 4 0,2-1 0,-4 2 0,10-2 0,2-2 0,4-1 0,2-1 0,-1 3 0,-1-1 0,-2 3 0,0 0 0,-1 2 0,2-2 0,1 1 0,2-5 0,2 0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AA1C1-A333-DD49-97F7-FF9664D344C8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C96F-99C5-294F-8784-F6F33691D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72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Elsebeth/Lis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C9E10-CCCB-4B1B-BED1-A979E39E241F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71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75758-FF7D-F8E9-7CF4-74F989C6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16B63EE-342E-8A12-177A-6F705188A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28E4010-6B8A-DC55-1861-B81920808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859FE3-D973-33E1-80A8-598450C4E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787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6747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2E48-6F2D-DBC8-A478-21DB11D65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6BAABD9-7B74-58E5-B38D-6EC9350C0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B50670B-79F1-F074-E1DE-68581A29B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5E0237-D29F-1904-39D7-65BAC029F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6308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416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204CD-A2B1-612D-3B68-95463594A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DA6F58D-052E-C8B4-3C63-C637DBB0A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8458AE2-31EC-5DB0-6F77-F28298BC9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763E07F-B5BB-F860-B171-896F467B3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970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regner med kort tid til opsamling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C96F-99C5-294F-8784-F6F33691D2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37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A4C90-BA18-F9D1-F49B-F8539D8B6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BD6B36A-34E2-09D2-8062-358376B52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1C790FA-FC40-EE6A-14D1-ACD178767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C744BE-E7B1-614C-7BE3-840F3E17A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C96F-99C5-294F-8784-F6F33691D2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5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8C96F-99C5-294F-8784-F6F33691D2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4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Men først lidt om vores forløb…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2141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F076F-62A3-DBEF-D90F-98EBFDB4A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99F8528-C6EE-2589-CCF4-54D6007EA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56038F7-7A3A-8AFD-CCD0-590C8AE53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0D48DB-019D-BA4E-0CB0-85FD2420D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229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7537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62F7C-5D24-7356-1B33-DBC6C39B0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91E0AD2-0FA4-7616-2A0D-96AE0D27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AB00AF-D7DE-3F91-FF71-B5787C711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NB: </a:t>
            </a:r>
            <a:r>
              <a:rPr lang="da-DK" b="1" dirty="0"/>
              <a:t>TIDEN!!!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EE63F6-5463-CE8B-A87A-6E185E7C8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202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Gruppen er blevet bedt om en risikovurdering – ikke stor risiko, men den er der (særligt vedr. skr. arbejde)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595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D869F-9D60-A8AA-D2F8-27509B48C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1A40852-9503-9177-C1AC-10A302A17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A2CAE27-F1E6-6BE0-66CC-F3AADB79C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Gruppen er blevet bedt om en risikovurdering – ikke stor risiko, men den er der (særligt vedr. skr. arbejde)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8E2887-CAC6-F2A9-F474-FDA5C92BB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815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38A78-4BAB-8A4F-AD9A-8031022BD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B0E31A-595A-73D6-F098-5F5956AC1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D27F625-7278-5ED2-2FFE-F38A50F09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Gruppen er blevet bedt om en risikovurdering – ikke stor risiko, men den er der (særligt vedr. skr. arbejde)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395668-4B4D-B2ED-217B-78CEC4E80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3074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NB: En årsag har måske været </a:t>
            </a:r>
            <a:r>
              <a:rPr lang="da-DK" dirty="0" err="1"/>
              <a:t>backwash</a:t>
            </a:r>
            <a:r>
              <a:rPr lang="da-DK" dirty="0"/>
              <a:t>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8C96F-99C5-294F-8784-F6F33691D22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863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CE151-749F-534C-7D1C-C052ED6D8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65359C3-56E0-4880-696A-24B0A0750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94C1C34-1070-F5D0-500E-3D2ECF7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73DAED4-384D-E057-DFFB-8C236558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868D6E3-D9EA-1CF4-FDAF-9A7BE070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270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A13D5-C883-39AC-8460-BCC487A0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6EC07BF-4453-C7E3-0F1D-28D7A4209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84EC01-D9B7-DB36-24F8-6E9F4982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B4B817-8356-FD6C-F84F-0C40B815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A33603-14E6-D945-6638-10868F7E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59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F658733-B892-E8E1-0F11-729D39988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E17440-31EA-885C-9776-A7B54C808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B0F39F-A3BD-1941-7265-8DA53075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D11AD6-5034-65E4-5F0E-48AA592A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3AAE40-8212-6BE5-28EE-D1769FA6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0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B92E3-EB81-4C8C-EDF2-B7496D524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5A87B08-23E2-E7FE-3C82-0AE73544C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F838EB-C5D4-9B75-57E3-056F9BB9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EDCBFB-E59F-6177-C03B-3B653CD1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8020BF9-569E-F1C9-F21F-0D3569EA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56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FFFED-10E4-63E6-B15A-EE06BE0C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D15BAB-296E-A2EE-6B62-63E4CB5CF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E35F90-0086-40D9-155B-9091123F0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30F774-7C1D-71B4-9E8E-14B3341F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348FCF-7AD9-3AFA-5330-EBBD21C8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0850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C457E-1155-CB56-B2C6-BC5A7877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2C26A52-09F7-17D5-A634-5EC49F886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AC4AD7-C40F-B1AF-9C77-C137C16C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3219D0-04F2-8C30-3590-E9D1D1BD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F8AF06-2FC2-8BD8-6334-4BFC4789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042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8C1F7-49F7-C383-B453-37B331A7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99536B-3FAB-AB5C-02AA-A8C9172B4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5AA17A-A86E-7998-DB9F-725D3081C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4F5506B-347D-D746-195B-C599C74B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9166BB9-5982-8EA7-3FF2-4C0ED889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162088D-4A46-FB03-B6C0-AC1C451E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70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BE287-DDD3-58CA-D879-5108C3E1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81AB6E-52C6-1362-D98E-2957AB1F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201DBF1-F8A9-DBA6-9E94-5508B12B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E121238-DA51-B408-6EA0-A9D02B4A6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B32690D-C1EE-C137-5E9F-80150FD48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866A171-A99F-18DF-E996-5D9B8E84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A22C427-0945-9AEC-8062-92C892C3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3801509-967D-0486-84B4-1C16F22B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98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1A742-99E2-1772-BA0C-F2720782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BA8CAA5-782B-84F2-E294-BC5A256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8EABDEB-026A-58D7-7D4A-B8A6A79C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DE58F9B-5970-14F9-2ABC-C1B5BEC1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43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3808858-C4BD-E2FA-D307-573CD59D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771C22-1DE6-4B03-87D8-CF2B16B0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4877C1-C870-8C62-36EF-839299C6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5677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85C3A-15BE-AD69-A60B-D9972642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4F4934-92D5-F530-A6EC-1D7E60FC1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077E9B-4D9B-FDE4-5556-F56113F4B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71F37B7-3A29-DB81-4B50-A4B2ED1B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2369DD4-08B2-1629-1F89-B9531186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C102FDD-4644-3B18-93D0-4FB81A51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95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E61B2-C282-674D-A4D7-37E41BC6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2F9465-B353-2D3C-4A99-42A001315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4236F-3B44-59B6-1130-D54A5683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083F5F-7C31-7022-CCFC-2C011738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D49AE8-E48F-E580-0C97-FAB084EF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2089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35B6A-589C-B32C-E31B-58CB718AF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22A6FC7-E642-335A-F036-AA25D0E05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EB40C9A-87F3-7F85-228B-67F455599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2BF3BAF-8DF2-8AAE-48ED-54BE611F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6D58C97-D848-10D0-1F18-409FA06B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3AA15E-8588-DFB6-B885-A76B96CE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793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29E45-885C-5EF4-10DD-B36A7C6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304FBAC-26F9-0B62-0D4E-03209507C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C2AEB5-7A47-D648-F173-30DF631C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C5A9F-D184-023C-BDF1-E0FB4FEC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9857F9-515D-6A83-6209-0CBBE3E3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3320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E2FC663-A422-F1CB-9BB5-420435157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6EADBE6-A793-ECFE-0A5C-513C7B508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DBD015-CFEC-93C5-358B-E4CDCC61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D8F276-40F8-7FAD-6632-27B824FF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69D5F9-6F4D-1C71-07A3-EA0C6760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564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0D102-4B00-69E2-705A-383DD8FC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91509FE-E2D6-AB4A-9D88-0299C86CA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B9E9AA-1E70-B52C-25E4-9D580E2A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5503AF-C4F7-D3D3-8359-2DBD714B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BEDA378-0202-1F66-9603-B87C1483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291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F273F-4592-6FF7-4429-578E8CCF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BC98A0-F5DB-778E-8682-76ABC252D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4AEE00E-B885-F648-7003-15DC679C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110CE8B-0AE8-CE15-B896-B0095B8D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C23BA25-77ED-B323-7215-96DFE29B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D80596-AC6B-2EA5-34FA-4AD1812C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44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C1ABD-C177-CFAE-9662-9E35A3B6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0336538-5A35-4462-3C66-C8802633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D9D5387-D9B7-88F3-38A9-22A4785EE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48B36D4-78F1-6FD3-D762-6B40098B2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C4CDAA3-3391-E147-271B-E8837991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0D80D02-5DEE-583A-E5C7-976F1A52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9630ED8-3CA8-6417-DE76-2C17B0167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915F91-F0A5-8DE2-0573-97A79F4F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98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A002-2F3B-A9D2-79C2-A3B8A376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BDFF071-DC4F-3FCB-CCB6-4A2E2DAE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7CE6E0C-44E5-B745-62DA-2048DE00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E993DC6-4977-C8A6-61C8-08CD93F6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03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D89FAB-33A1-0E7D-DA8F-DE7643EA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BFC999F-E325-8D5D-78D7-EE2FE4DF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11DD29A-8C9A-54FB-6336-1D4524D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08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821B0-CB2E-26C5-1BD5-BE9B0CA5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C489DA-8F38-295D-9C71-85DDDED0E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CDFC92-F5D6-CB4A-21A9-974643E55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B88B9A-BF41-3B89-1FA1-3BFD4AF8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592B72B-DA74-A7FB-9F9C-1D2D2077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E889C3-92A1-EF6A-AC2B-81EBD8D2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73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07439-168E-C72F-5065-2EFA03E5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BB74CA5-AAE5-F016-B9D2-D0A91DC68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3B8D63-DF03-B7F5-09A4-805FE1ABB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B52F0EE-5273-2983-685A-423006E1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48EC78-D3C1-CCDF-51BF-FDC69CE1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9A3E5D1-BE2F-9959-90A1-0A6F95C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0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C378902-C385-9562-4BA0-FFA1848B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D055FF-AB9A-4377-945E-3113B408A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5A4D209-37EA-E6CD-C9A4-63D0364DD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6D2A1-79A8-3745-BA7D-437A65A28500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AA7D57-9037-253A-C2BE-7DAEAB78F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19F143C-4A6B-65DF-2427-4C78A09E0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B3EC8-D906-994B-A553-124E3C64E0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2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9E6BF1-18B1-84F9-F7AD-8121D57F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E4DA49-B98A-7864-DD15-B371B05E2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5CBAAA-7E24-F8A0-94A9-BE324A9F0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98983-C7F2-4B80-AD38-6A7D880D864C}" type="datetimeFigureOut">
              <a:rPr lang="da-DK" smtClean="0"/>
              <a:t>19.03.2025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DD66F0-FD9B-4ED0-F277-54124D015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024684-13BD-42C7-546B-519880836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D4E03-B0A9-4376-8808-0BC706DB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42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hatGPT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ChatGPT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D76EF474-42C7-1B78-AC1A-AA5CFB9539AC}"/>
              </a:ext>
            </a:extLst>
          </p:cNvPr>
          <p:cNvSpPr txBox="1"/>
          <p:nvPr/>
        </p:nvSpPr>
        <p:spPr>
          <a:xfrm>
            <a:off x="1089317" y="1532369"/>
            <a:ext cx="7251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Velkommen til workshop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 eksamensbeskrivelse i faget Musik</a:t>
            </a:r>
            <a:endParaRPr kumimoji="0" lang="da-DK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768FF1B-7979-5CA6-2259-2C57F62EEAB3}"/>
              </a:ext>
            </a:extLst>
          </p:cNvPr>
          <p:cNvSpPr txBox="1"/>
          <p:nvPr/>
        </p:nvSpPr>
        <p:spPr>
          <a:xfrm>
            <a:off x="1089317" y="3305175"/>
            <a:ext cx="66669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Workshoppens formål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vi får en dybere forståelse af de nye eksamensbeskrivelser og dermed bliver rustet til at anvende dem i sammenhæng med undervisningen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fik 1" descr="Plante med massiv udfyldning">
            <a:extLst>
              <a:ext uri="{FF2B5EF4-FFF2-40B4-BE49-F238E27FC236}">
                <a16:creationId xmlns:a16="http://schemas.microsoft.com/office/drawing/2014/main" id="{082A22CE-C03C-1B77-6031-0CD6167A3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8124" y="330517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1" r="-4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r="5" b="5"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5035436" y="0"/>
            <a:ext cx="7152438" cy="6706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-4370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357746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26.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3.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4.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5.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28.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6.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januar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7.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25. februar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8.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6.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Revision fra LLN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11.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Endelig version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Forløb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0D44B4E-91BC-6C94-4469-1ADF351B6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425" y="1785571"/>
            <a:ext cx="5966460" cy="38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31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9E84-C975-C8E4-460D-BC8FFDAF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Eksamen i undervisningsfaget Musik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CD3DD4-C52D-5CF7-C8C0-72D0E26B3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a-D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Eksamensform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består af en praktisk-mundtlig præstation på baggrund af skriftligt materiale.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afvikles som en gruppeprøve med 2-3 studerende.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Gruppen indleder eksamen med gennemførelse af konkret undervisning i musik rettet mod grundskolen med grundskoleelever eller eventuelt med medstuderende eller lignende som deltagere. Alle studerende i gruppen skal demonstrere færdigheder i sang og akkompagnement på klaver.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Efterfølgende præsenterer og begrunder den studerende sit fordybelsesområde samt perspektiverer til den netop gennemførte undervisning. Fagets øvrige indholdsområder inddrages i dialogen mellem studerende, eksaminator og censor.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studerende kan relatere til erfaringer og praktik, hvis relevant.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5A6F638-1D02-FE68-6A15-3815F9C27D23}"/>
              </a:ext>
            </a:extLst>
          </p:cNvPr>
          <p:cNvSpPr txBox="1">
            <a:spLocks/>
          </p:cNvSpPr>
          <p:nvPr/>
        </p:nvSpPr>
        <p:spPr>
          <a:xfrm>
            <a:off x="838200" y="69818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b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Uddybning af fordybelsesområdet</a:t>
            </a:r>
            <a:br>
              <a:rPr lang="da-DK" sz="1800" b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udfolder et eksemplarisk musikfagligt indhold. Gennem fordybelsesområdet demonstrerer den studerende en bredde af undervisningsfagets samlede mål. Fordybelsesområdet skal indeholde en flerhed af udtryks- og aktivitetsformer samt teoretisk begrundede didaktisk-pædagogiske tilgange.</a:t>
            </a:r>
            <a:b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studerende kan i arbejdet med fordybelsesområdet anvende artikler, internetsøgning, samtalerobotter, egne noter m.v. som hjælpemidler.</a:t>
            </a:r>
            <a:b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beskrives med en kort begrundelse, oversigt over teoretisk understøttelse, herunder udvalgt litteratur, samt en oversigt over eksamens forløb og indhold, herunder demonstration af sang og akkompagnement for hver studerende.</a:t>
            </a:r>
            <a:b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 skriftlige materiale afleveres forud for den praktisk-mundtlige eksamen.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800" b="1"/>
              <a:t>Formkrav</a:t>
            </a:r>
            <a:br>
              <a:rPr lang="da-DK" sz="1800" b="1"/>
            </a:br>
            <a:r>
              <a:rPr lang="da-DK" sz="1800"/>
              <a:t>Det skriftlige materiale: 3-5 normalsider.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4254327361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4AA46-2A49-1405-0117-36EEB79C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CEA86-8B89-9791-D4DA-D160E2C3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Eksamen i undervisningsfaget Musik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9E569E-F59D-90A3-6064-D98BDD0EB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4448175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a-D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Eksamensform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består af en praktisk-mundtlig præstation på baggrund af skriftligt materiale.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afvikles som en gruppeprøve med 2-3 studerende.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Gruppen indleder eksamen med gennemførelse af konkret undervisning i musik rettet mod grundskolen med grundskoleelever eller eventuelt med medstuderende eller lignende som deltagere. Alle studerende i gruppen skal demonstrere færdigheder i sang og akkompagnement på klaver.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Efterfølgende præsenterer og begrunder den studerende sit fordybelsesområde samt perspektiverer til den netop gennemførte undervisning. Fagets øvrige indholdsområder inddrages i dialogen mellem studerende, eksaminator og censor.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studerende kan relatere til erfaringer og praktik, hvis relevant.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0C1C02F-7822-F256-41C9-C1B997FB44C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Uddybning af fordybelsesområdet</a:t>
            </a:r>
            <a:br>
              <a:rPr lang="da-DK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udfolder et eksemplarisk musikfagligt indhold. Gennem fordybelsesområdet demonstrerer den studerende en bredde af undervisningsfagets samlede mål. Fordybelsesområdet skal indeholde en flerhed af udtryks- og aktivitetsformer samt teoretisk begrundede didaktisk-pædagogiske tilgange.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studerende kan i arbejdet med fordybelsesområdet anvende artikler, internetsøgning, samtalerobotter, egne noter m.v. som hjælpemidler.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beskrives med en kort begrundelse, oversigt over teoretisk understøttelse, herunder udvalgt litteratur, samt en oversigt over eksamens forløb og indhold, herunder demonstration af sang og akkompagnement for hver studerende.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 skriftlige materiale afleveres forud for den praktisk-mundtlige eksamen.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800" b="1" dirty="0"/>
              <a:t>Formkrav</a:t>
            </a:r>
            <a:br>
              <a:rPr lang="da-DK" sz="1800" b="1" dirty="0"/>
            </a:br>
            <a:r>
              <a:rPr lang="da-DK" sz="1800" dirty="0"/>
              <a:t>Det skriftlige materiale: 3-5 normalsider.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9F57E0A8-DD71-CF9C-CB24-51850470F402}"/>
              </a:ext>
            </a:extLst>
          </p:cNvPr>
          <p:cNvSpPr txBox="1">
            <a:spLocks/>
          </p:cNvSpPr>
          <p:nvPr/>
        </p:nvSpPr>
        <p:spPr>
          <a:xfrm>
            <a:off x="838200" y="68580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Formkrav</a:t>
            </a:r>
            <a:br>
              <a:rPr lang="da-DK" sz="1800" b="1"/>
            </a:br>
            <a:r>
              <a:rPr lang="da-DK" sz="1800"/>
              <a:t>Det skriftlige materiale: 3-5 normalsider.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Tidsramme for eksamen</a:t>
            </a:r>
            <a:br>
              <a:rPr lang="da-DK" sz="1800" b="1"/>
            </a:br>
            <a:r>
              <a:rPr lang="da-DK" sz="1800"/>
              <a:t>2 studerende: 1 time og 30 minutter, hvoraf ca. 55 minutter er til den praktiske del</a:t>
            </a:r>
            <a:br>
              <a:rPr lang="da-DK" sz="1800"/>
            </a:br>
            <a:r>
              <a:rPr lang="da-DK" sz="1800"/>
              <a:t>3 studerende: 2 timer, hvoraf ca. 70 minutter er til den praktiske del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Hjælpemidler tilladt under eksamen</a:t>
            </a:r>
            <a:br>
              <a:rPr lang="da-DK" sz="1800" b="1"/>
            </a:br>
            <a:r>
              <a:rPr lang="da-DK" sz="1800"/>
              <a:t>Alle hjælpemidler er tilladt.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Bedømmelse</a:t>
            </a:r>
            <a:br>
              <a:rPr lang="da-DK" sz="1800" b="1"/>
            </a:br>
            <a:r>
              <a:rPr lang="da-DK" sz="1800"/>
              <a:t>Ekstern censur og med bedømmelse efter 7-trinsskalaen.</a:t>
            </a:r>
            <a:br>
              <a:rPr lang="da-DK" sz="1800"/>
            </a:br>
            <a:r>
              <a:rPr lang="da-DK" sz="1800"/>
              <a:t>Der gives en helhedsbedømmelse af den praktisk-mundtlige præstation og det skriftlige materiale.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63434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BC0D6-1692-9EEE-17C4-30112A1D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95445-202F-2530-3D34-6B1FADD7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Eksamen i undervisningsfaget Musik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717901-53DC-DF48-3EBB-01CE797A3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4448175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a-DK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Eksamensform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består af en praktisk-mundtlig præstation på baggrund af skriftligt materiale.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Eksamen afvikles som en gruppeprøve med 2-3 studerende.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Gruppen indleder eksamen med gennemførelse af konkret undervisning i musik rettet mod grundskolen med grundskoleelever eller eventuelt med medstuderende eller lignende som deltagere. Alle studerende i gruppen skal demonstrere færdigheder i sang og akkompagnement på klaver.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Efterfølgende præsenterer og begrunder den studerende sit fordybelsesområde samt perspektiverer til den netop gennemførte undervisning. Fagets øvrige indholdsområder inddrages i dialogen mellem studerende, eksaminator og censor.</a:t>
            </a:r>
            <a:b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 studerende kan relatere til erfaringer og praktik, hvis relevant.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0BA4337C-6B89-3857-C5FC-122FB6AC7120}"/>
              </a:ext>
            </a:extLst>
          </p:cNvPr>
          <p:cNvSpPr txBox="1">
            <a:spLocks/>
          </p:cNvSpPr>
          <p:nvPr/>
        </p:nvSpPr>
        <p:spPr>
          <a:xfrm>
            <a:off x="838200" y="-46640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Uddybning af fordybelsesområdet</a:t>
            </a:r>
            <a:br>
              <a:rPr lang="da-DK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udfolder et eksemplarisk musikfagligt indhold. Gennem fordybelsesområdet demonstrerer den studerende en bredde af undervisningsfagets samlede mål. Fordybelsesområdet skal indeholde en flerhed af udtryks- og aktivitetsformer samt teoretisk begrundede didaktisk-pædagogiske tilgange.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studerende kan i arbejdet med fordybelsesområdet anvende artikler, internetsøgning, samtalerobotter, egne noter m.v. som hjælpemidler.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Fordybelsesområdet beskrives med en kort begrundelse, oversigt over teoretisk understøttelse, herunder udvalgt litteratur, samt en oversigt over eksamens forløb og indhold, herunder demonstration af sang og akkompagnement for hver studerende.</a:t>
            </a:r>
            <a:b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Det skriftlige materiale afleveres forud for den praktisk-mundtlige eksamen.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800" b="1" dirty="0"/>
              <a:t>Formkrav</a:t>
            </a:r>
            <a:br>
              <a:rPr lang="da-DK" sz="1800" b="1" dirty="0"/>
            </a:br>
            <a:r>
              <a:rPr lang="da-DK" sz="1800" dirty="0"/>
              <a:t>Det skriftlige materiale: 3-5 normalsider.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896438A8-45B5-D2EB-67F2-0A1F83EB0D9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Formkrav</a:t>
            </a:r>
            <a:br>
              <a:rPr lang="da-DK" sz="1800" b="1"/>
            </a:br>
            <a:r>
              <a:rPr lang="da-DK" sz="1800"/>
              <a:t>Det skriftlige materiale: 3-5 normalsider.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Tidsramme for eksamen</a:t>
            </a:r>
            <a:br>
              <a:rPr lang="da-DK" sz="1800" b="1"/>
            </a:br>
            <a:r>
              <a:rPr lang="da-DK" sz="1800"/>
              <a:t>2 studerende: 1 time og 30 minutter, hvoraf ca. 55 minutter er til den praktiske del</a:t>
            </a:r>
            <a:br>
              <a:rPr lang="da-DK" sz="1800"/>
            </a:br>
            <a:r>
              <a:rPr lang="da-DK" sz="1800"/>
              <a:t>3 studerende: 2 timer, hvoraf ca. 70 minutter er til den praktiske del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Hjælpemidler tilladt under eksamen</a:t>
            </a:r>
            <a:br>
              <a:rPr lang="da-DK" sz="1800" b="1"/>
            </a:br>
            <a:r>
              <a:rPr lang="da-DK" sz="1800"/>
              <a:t>Alle hjælpemidler er tilladt.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Font typeface="Arial" panose="020B0604020202020204" pitchFamily="34" charset="0"/>
              <a:buNone/>
            </a:pPr>
            <a:r>
              <a:rPr lang="da-DK" sz="1800" b="1"/>
              <a:t>Bedømmelse</a:t>
            </a:r>
            <a:br>
              <a:rPr lang="da-DK" sz="1800" b="1"/>
            </a:br>
            <a:r>
              <a:rPr lang="da-DK" sz="1800"/>
              <a:t>Ekstern censur og med bedømmelse efter 7-trinsskalaen.</a:t>
            </a:r>
            <a:br>
              <a:rPr lang="da-DK" sz="1800"/>
            </a:br>
            <a:r>
              <a:rPr lang="da-DK" sz="1800"/>
              <a:t>Der gives en helhedsbedømmelse af den praktisk-mundtlige præstation og det skriftlige materiale.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23680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9A589-171F-93E7-384F-3F9583C1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D8C84-B575-44FB-3560-DF55A3D1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Eksamen i undervisningsfaget Musik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2497F6-5C1C-CD7F-8B56-864A3D98A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2200"/>
              </a:spcBef>
              <a:buNone/>
            </a:pPr>
            <a:r>
              <a:rPr lang="da-DK" sz="1800" b="1" dirty="0"/>
              <a:t>Formkrav</a:t>
            </a:r>
            <a:br>
              <a:rPr lang="da-DK" sz="1800" b="1" dirty="0"/>
            </a:br>
            <a:r>
              <a:rPr lang="da-DK" sz="1800" dirty="0"/>
              <a:t>Det skriftlige materiale: 3-5 normalsider.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None/>
            </a:pPr>
            <a:r>
              <a:rPr lang="da-DK" sz="1800" b="1" dirty="0"/>
              <a:t>Tidsramme for eksamen</a:t>
            </a:r>
            <a:br>
              <a:rPr lang="da-DK" sz="1800" b="1" dirty="0"/>
            </a:br>
            <a:r>
              <a:rPr lang="da-DK" sz="1800" dirty="0"/>
              <a:t>2 studerende: 1 time og 30 minutter, hvoraf ca. 55 minutter er til den praktiske del</a:t>
            </a:r>
            <a:br>
              <a:rPr lang="da-DK" sz="1800" dirty="0"/>
            </a:br>
            <a:r>
              <a:rPr lang="da-DK" sz="1800" dirty="0"/>
              <a:t>3 studerende: 2 timer, hvoraf ca. 70 minutter er til den praktiske del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None/>
            </a:pPr>
            <a:r>
              <a:rPr lang="da-DK" sz="1800" b="1" dirty="0"/>
              <a:t>Hjælpemidler tilladt under eksamen</a:t>
            </a:r>
            <a:br>
              <a:rPr lang="da-DK" sz="1800" b="1" dirty="0"/>
            </a:br>
            <a:r>
              <a:rPr lang="da-DK" sz="1800" dirty="0"/>
              <a:t>Alle hjælpemidler er tilladt.</a:t>
            </a:r>
          </a:p>
          <a:p>
            <a:pPr marL="0" indent="0">
              <a:lnSpc>
                <a:spcPct val="120000"/>
              </a:lnSpc>
              <a:spcBef>
                <a:spcPts val="2200"/>
              </a:spcBef>
              <a:buNone/>
            </a:pPr>
            <a:r>
              <a:rPr lang="da-DK" sz="1800" b="1" dirty="0"/>
              <a:t>Bedømmelse</a:t>
            </a:r>
            <a:br>
              <a:rPr lang="da-DK" sz="1800" b="1" dirty="0"/>
            </a:br>
            <a:r>
              <a:rPr lang="da-DK" sz="1800" dirty="0"/>
              <a:t>Ekstern censur og med bedømmelse efter 7-trinsskalaen.</a:t>
            </a:r>
            <a:br>
              <a:rPr lang="da-DK" sz="1800" dirty="0"/>
            </a:br>
            <a:r>
              <a:rPr lang="da-DK" sz="1800" dirty="0"/>
              <a:t>Der gives en helhedsbedømmelse af den praktisk-mundtlige præstation og det skriftlige materiale.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5D04A95-59BE-CF4A-2003-8BFE2263FEBB}"/>
              </a:ext>
            </a:extLst>
          </p:cNvPr>
          <p:cNvSpPr/>
          <p:nvPr/>
        </p:nvSpPr>
        <p:spPr>
          <a:xfrm>
            <a:off x="723900" y="1690688"/>
            <a:ext cx="7899400" cy="95091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9BA0F10-6358-6370-E234-90FB1F1BD86A}"/>
              </a:ext>
            </a:extLst>
          </p:cNvPr>
          <p:cNvSpPr/>
          <p:nvPr/>
        </p:nvSpPr>
        <p:spPr>
          <a:xfrm>
            <a:off x="838200" y="3933825"/>
            <a:ext cx="9969500" cy="224313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C8395A5-53EE-30B2-2135-A903A7605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131337"/>
              </p:ext>
            </p:extLst>
          </p:nvPr>
        </p:nvGraphicFramePr>
        <p:xfrm>
          <a:off x="1556702" y="4567714"/>
          <a:ext cx="7180897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0011">
                  <a:extLst>
                    <a:ext uri="{9D8B030D-6E8A-4147-A177-3AD203B41FA5}">
                      <a16:colId xmlns:a16="http://schemas.microsoft.com/office/drawing/2014/main" val="1219978467"/>
                    </a:ext>
                  </a:extLst>
                </a:gridCol>
                <a:gridCol w="1247438">
                  <a:extLst>
                    <a:ext uri="{9D8B030D-6E8A-4147-A177-3AD203B41FA5}">
                      <a16:colId xmlns:a16="http://schemas.microsoft.com/office/drawing/2014/main" val="3194858301"/>
                    </a:ext>
                  </a:extLst>
                </a:gridCol>
                <a:gridCol w="1318048">
                  <a:extLst>
                    <a:ext uri="{9D8B030D-6E8A-4147-A177-3AD203B41FA5}">
                      <a16:colId xmlns:a16="http://schemas.microsoft.com/office/drawing/2014/main" val="2718671041"/>
                    </a:ext>
                  </a:extLst>
                </a:gridCol>
                <a:gridCol w="1277700">
                  <a:extLst>
                    <a:ext uri="{9D8B030D-6E8A-4147-A177-3AD203B41FA5}">
                      <a16:colId xmlns:a16="http://schemas.microsoft.com/office/drawing/2014/main" val="1116018697"/>
                    </a:ext>
                  </a:extLst>
                </a:gridCol>
                <a:gridCol w="1277700">
                  <a:extLst>
                    <a:ext uri="{9D8B030D-6E8A-4147-A177-3AD203B41FA5}">
                      <a16:colId xmlns:a16="http://schemas.microsoft.com/office/drawing/2014/main" val="24163431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Antal studerende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Praktisk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Mundtlig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Censur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Sum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80984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solidFill>
                            <a:schemeClr val="tx2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(1)</a:t>
                      </a:r>
                      <a:endParaRPr lang="da-DK" sz="1800" kern="100" dirty="0">
                        <a:solidFill>
                          <a:schemeClr val="tx2">
                            <a:lumMod val="50000"/>
                            <a:lumOff val="50000"/>
                          </a:schemeClr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35</a:t>
                      </a:r>
                      <a:endParaRPr lang="da-DK" sz="1800" kern="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25</a:t>
                      </a:r>
                      <a:endParaRPr lang="da-DK" sz="1800" kern="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10</a:t>
                      </a:r>
                      <a:endParaRPr lang="da-DK" sz="1800" kern="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70</a:t>
                      </a:r>
                      <a:endParaRPr lang="da-DK" sz="1800" kern="1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1383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2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55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45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15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115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41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3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70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60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>
                          <a:effectLst/>
                        </a:rPr>
                        <a:t>20</a:t>
                      </a:r>
                      <a:endParaRPr lang="da-DK" sz="18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a-DK" sz="1800" kern="100" dirty="0">
                          <a:effectLst/>
                        </a:rPr>
                        <a:t>150</a:t>
                      </a:r>
                      <a:endParaRPr lang="da-DK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68719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Håndskrift 9">
                <a:extLst>
                  <a:ext uri="{FF2B5EF4-FFF2-40B4-BE49-F238E27FC236}">
                    <a16:creationId xmlns:a16="http://schemas.microsoft.com/office/drawing/2014/main" id="{24DB0509-791A-4C9C-F2F4-AA33EA54A3BF}"/>
                  </a:ext>
                </a:extLst>
              </p14:cNvPr>
              <p14:cNvContentPartPr/>
              <p14:nvPr/>
            </p14:nvContentPartPr>
            <p14:xfrm>
              <a:off x="2180280" y="3124200"/>
              <a:ext cx="6173280" cy="2574720"/>
            </p14:xfrm>
          </p:contentPart>
        </mc:Choice>
        <mc:Fallback xmlns="">
          <p:pic>
            <p:nvPicPr>
              <p:cNvPr id="10" name="Håndskrift 9">
                <a:extLst>
                  <a:ext uri="{FF2B5EF4-FFF2-40B4-BE49-F238E27FC236}">
                    <a16:creationId xmlns:a16="http://schemas.microsoft.com/office/drawing/2014/main" id="{24DB0509-791A-4C9C-F2F4-AA33EA54A3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2640" y="3106200"/>
                <a:ext cx="6208920" cy="261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2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Udfordringer</a:t>
            </a:r>
            <a:br>
              <a:rPr lang="da-DK" sz="2800" b="1" dirty="0">
                <a:solidFill>
                  <a:srgbClr val="595959"/>
                </a:solidFill>
              </a:rPr>
            </a:br>
            <a:r>
              <a:rPr lang="da-DK" sz="2800" b="1" dirty="0">
                <a:solidFill>
                  <a:srgbClr val="595959"/>
                </a:solidFill>
              </a:rPr>
              <a:t>– kom vi mål?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5067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Skriftlighed og samtalerobotter</a:t>
            </a:r>
          </a:p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Bredde</a:t>
            </a:r>
          </a:p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Kendte situationer</a:t>
            </a:r>
          </a:p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Lærerroller</a:t>
            </a:r>
          </a:p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Musik som samværsform</a:t>
            </a:r>
          </a:p>
          <a:p>
            <a:pPr marL="457200" indent="-319088">
              <a:buFont typeface="+mj-lt"/>
              <a:buAutoNum type="arabicPeriod"/>
            </a:pPr>
            <a:r>
              <a:rPr lang="da-DK" sz="2000" b="1" dirty="0">
                <a:solidFill>
                  <a:srgbClr val="595959"/>
                </a:solidFill>
              </a:rPr>
              <a:t>Kreative musikalske processer</a:t>
            </a:r>
            <a:endParaRPr lang="da-DK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93860"/>
      </p:ext>
    </p:extLst>
  </p:cSld>
  <p:clrMapOvr>
    <a:masterClrMapping/>
  </p:clrMapOvr>
  <p:transition spd="slow"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73DCE4-B591-B534-FBEF-4F3F66B3B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FE1AC8-57ED-4442-0E41-FAC13EE2A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E2AE8B9F-6397-5030-6118-A5A1432C3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C7E184-A7E0-826A-0301-ABCF2B5C9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FB0349-E179-9855-14C5-28CF17E9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1. Skriftlighed og samtalerobotter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7789CF-085B-08D2-5F37-B30C72D59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sikrer vi, at de studerende selv har skrevet opgaven?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Er skriftlighed lige så vigtigt som før?</a:t>
            </a:r>
          </a:p>
        </p:txBody>
      </p:sp>
      <p:pic>
        <p:nvPicPr>
          <p:cNvPr id="4" name="Pladsholder til indhold 4" descr="ChatGPT - Wikipedia">
            <a:extLst>
              <a:ext uri="{FF2B5EF4-FFF2-40B4-BE49-F238E27FC236}">
                <a16:creationId xmlns:a16="http://schemas.microsoft.com/office/drawing/2014/main" id="{D78B3B04-145F-BC9F-34F2-B234EAB1F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90634" y="3934267"/>
            <a:ext cx="1060704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2454"/>
      </p:ext>
    </p:extLst>
  </p:cSld>
  <p:clrMapOvr>
    <a:masterClrMapping/>
  </p:clrMapOvr>
  <p:transition spd="slow"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8EC49-8676-7143-6F84-97E1FB68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B2B5F3-2DCC-C900-2BF6-2F3AC34ED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4ED16E3E-FEED-8E5A-876F-8731CF180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46684" r="11735"/>
          <a:stretch/>
        </p:blipFill>
        <p:spPr>
          <a:xfrm>
            <a:off x="0" y="0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6A2D73-49D4-12A2-209D-0D4510EE7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A6A86B-B646-BB9A-4DAE-C722A69B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1. Skriftlighed og samtalerobotter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840F69-BFE5-E648-FD2F-76647913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sikrer vi, at de studerende selv har skrevet opgaven?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Er skriftlighed lige så vigtigt som før?</a:t>
            </a:r>
          </a:p>
        </p:txBody>
      </p:sp>
      <p:pic>
        <p:nvPicPr>
          <p:cNvPr id="4" name="Pladsholder til indhold 4" descr="ChatGPT - Wikipedia">
            <a:extLst>
              <a:ext uri="{FF2B5EF4-FFF2-40B4-BE49-F238E27FC236}">
                <a16:creationId xmlns:a16="http://schemas.microsoft.com/office/drawing/2014/main" id="{3680673D-17D3-FEF4-0EE7-11F372E79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90634" y="3934267"/>
            <a:ext cx="1060704" cy="1060704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BC435B73-ED91-3331-2EE1-5807A1584630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Skriftlighed spiller en lille rolle i eksamensformen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Det skriftlige udfoldes praktisk og mundtligt til eksamen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Vi hilser en reflekteret brug (og udeladelse af brug) velkommen</a:t>
            </a:r>
            <a:endParaRPr lang="da-DK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50823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2. Bredde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000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>
                <a:solidFill>
                  <a:srgbClr val="595959"/>
                </a:solidFill>
              </a:rPr>
              <a:t>Er der en tendens til,</a:t>
            </a:r>
            <a:br>
              <a:rPr lang="da-DK" sz="2000" b="1">
                <a:solidFill>
                  <a:srgbClr val="595959"/>
                </a:solidFill>
              </a:rPr>
            </a:br>
            <a:r>
              <a:rPr lang="da-DK" sz="2000" b="1">
                <a:solidFill>
                  <a:srgbClr val="595959"/>
                </a:solidFill>
              </a:rPr>
              <a:t>at vi prøver de studerende</a:t>
            </a:r>
            <a:br>
              <a:rPr lang="da-DK" sz="2000" b="1">
                <a:solidFill>
                  <a:srgbClr val="595959"/>
                </a:solidFill>
              </a:rPr>
            </a:br>
            <a:r>
              <a:rPr lang="da-DK" sz="2000" b="1">
                <a:solidFill>
                  <a:srgbClr val="595959"/>
                </a:solidFill>
              </a:rPr>
              <a:t> i det, de er bedst til?</a:t>
            </a:r>
            <a:br>
              <a:rPr lang="da-DK" sz="2000" b="1">
                <a:solidFill>
                  <a:srgbClr val="595959"/>
                </a:solidFill>
              </a:rPr>
            </a:br>
            <a:endParaRPr lang="da-DK" sz="2000" b="1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>
                <a:solidFill>
                  <a:srgbClr val="595959"/>
                </a:solidFill>
              </a:rPr>
              <a:t>(Fx i den mundtlige prøve</a:t>
            </a:r>
            <a:br>
              <a:rPr lang="da-DK" sz="2000">
                <a:solidFill>
                  <a:srgbClr val="595959"/>
                </a:solidFill>
              </a:rPr>
            </a:br>
            <a:r>
              <a:rPr lang="da-DK" sz="2000">
                <a:solidFill>
                  <a:srgbClr val="595959"/>
                </a:solidFill>
              </a:rPr>
              <a:t>eller til musikledelse?)</a:t>
            </a:r>
            <a:endParaRPr lang="da-DK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96214"/>
      </p:ext>
    </p:extLst>
  </p:cSld>
  <p:clrMapOvr>
    <a:masterClrMapping/>
  </p:clrMapOvr>
  <p:transition spd="slow"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BF9AE8-57A8-32A8-DA44-D147F2CA0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7B89DE-AEF5-9EFC-38A2-488E1D5C5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63DA2175-95BB-6F2F-44BB-15632962A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2D330D-263E-0B36-7395-FA4E78958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D72C73-BD1F-642C-2E77-C0E1B5BE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2. Bredde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140D86-BFAC-BFA9-1366-85D318E0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000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>
                <a:solidFill>
                  <a:srgbClr val="595959"/>
                </a:solidFill>
              </a:rPr>
              <a:t>Er der en tendens til,</a:t>
            </a:r>
            <a:br>
              <a:rPr lang="da-DK" sz="2000" b="1">
                <a:solidFill>
                  <a:srgbClr val="595959"/>
                </a:solidFill>
              </a:rPr>
            </a:br>
            <a:r>
              <a:rPr lang="da-DK" sz="2000" b="1">
                <a:solidFill>
                  <a:srgbClr val="595959"/>
                </a:solidFill>
              </a:rPr>
              <a:t>at vi prøver de studerende</a:t>
            </a:r>
            <a:br>
              <a:rPr lang="da-DK" sz="2000" b="1">
                <a:solidFill>
                  <a:srgbClr val="595959"/>
                </a:solidFill>
              </a:rPr>
            </a:br>
            <a:r>
              <a:rPr lang="da-DK" sz="2000" b="1">
                <a:solidFill>
                  <a:srgbClr val="595959"/>
                </a:solidFill>
              </a:rPr>
              <a:t> i det, de er bedst til?</a:t>
            </a:r>
            <a:br>
              <a:rPr lang="da-DK" sz="2000" b="1">
                <a:solidFill>
                  <a:srgbClr val="595959"/>
                </a:solidFill>
              </a:rPr>
            </a:br>
            <a:endParaRPr lang="da-DK" sz="2000" b="1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>
                <a:solidFill>
                  <a:srgbClr val="595959"/>
                </a:solidFill>
              </a:rPr>
              <a:t>(Fx i den mundtlige prøve</a:t>
            </a:r>
            <a:br>
              <a:rPr lang="da-DK" sz="2000">
                <a:solidFill>
                  <a:srgbClr val="595959"/>
                </a:solidFill>
              </a:rPr>
            </a:br>
            <a:r>
              <a:rPr lang="da-DK" sz="2000">
                <a:solidFill>
                  <a:srgbClr val="595959"/>
                </a:solidFill>
              </a:rPr>
              <a:t>eller til musikledelse?)</a:t>
            </a:r>
            <a:endParaRPr lang="da-DK" sz="2000" dirty="0">
              <a:solidFill>
                <a:srgbClr val="595959"/>
              </a:solidFill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FFCECEC6-27C5-391D-629A-46F940C84706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De studerende vælger selv fordybelsesområde.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De studerende skal kun op i ét område (ingen lodtrækning).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Krav gennem formulering: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„Fordybelsesområdet udfolder et </a:t>
            </a:r>
            <a:r>
              <a:rPr lang="da-DK" sz="1400" b="1" dirty="0">
                <a:solidFill>
                  <a:srgbClr val="595959"/>
                </a:solidFill>
              </a:rPr>
              <a:t>eksemplarisk</a:t>
            </a:r>
            <a:r>
              <a:rPr lang="da-DK" sz="1400" dirty="0">
                <a:solidFill>
                  <a:srgbClr val="595959"/>
                </a:solidFill>
              </a:rPr>
              <a:t> musikfagligt indhold. Gennem fordybelsesområdet demonstrerer den studerende en </a:t>
            </a:r>
            <a:r>
              <a:rPr lang="da-DK" sz="1400" b="1" dirty="0">
                <a:solidFill>
                  <a:srgbClr val="595959"/>
                </a:solidFill>
              </a:rPr>
              <a:t>bredde</a:t>
            </a:r>
            <a:r>
              <a:rPr lang="da-DK" sz="1400" dirty="0">
                <a:solidFill>
                  <a:srgbClr val="595959"/>
                </a:solidFill>
              </a:rPr>
              <a:t> af undervisningsfagets </a:t>
            </a:r>
            <a:r>
              <a:rPr lang="da-DK" sz="1400" b="1" dirty="0">
                <a:solidFill>
                  <a:srgbClr val="595959"/>
                </a:solidFill>
              </a:rPr>
              <a:t>samlede mål</a:t>
            </a:r>
            <a:r>
              <a:rPr lang="da-DK" sz="1400" dirty="0">
                <a:solidFill>
                  <a:srgbClr val="595959"/>
                </a:solidFill>
              </a:rPr>
              <a:t>. Fordybelsesområdet skal indeholde en </a:t>
            </a:r>
            <a:r>
              <a:rPr lang="da-DK" sz="1400" b="1" dirty="0">
                <a:solidFill>
                  <a:srgbClr val="595959"/>
                </a:solidFill>
              </a:rPr>
              <a:t>flerhed</a:t>
            </a:r>
            <a:r>
              <a:rPr lang="da-DK" sz="1400" dirty="0">
                <a:solidFill>
                  <a:srgbClr val="595959"/>
                </a:solidFill>
              </a:rPr>
              <a:t> af udtryks- og aktivitetsformer samt teoretisk begrundede didaktisk-pædagogiske tilgange.“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a-DK" sz="1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0652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D42CA-3C69-A0FD-ECD4-99C2BB75B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4ADCD3C6-0C90-F308-BC6E-14C6E2ED4FB6}"/>
              </a:ext>
            </a:extLst>
          </p:cNvPr>
          <p:cNvSpPr txBox="1"/>
          <p:nvPr/>
        </p:nvSpPr>
        <p:spPr>
          <a:xfrm>
            <a:off x="544900" y="2626242"/>
            <a:ext cx="507085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Workshoppens indhold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 workshoppen vil vi arbejde med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få indsigt eksamensbeskrivelsen for faget Musik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Forslag til fordybelsesområder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2548458-6692-45D3-68C8-7904956426C9}"/>
              </a:ext>
            </a:extLst>
          </p:cNvPr>
          <p:cNvGraphicFramePr>
            <a:graphicFrameLocks noGrp="1"/>
          </p:cNvGraphicFramePr>
          <p:nvPr/>
        </p:nvGraphicFramePr>
        <p:xfrm>
          <a:off x="6276390" y="1746986"/>
          <a:ext cx="4922253" cy="38557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10210">
                  <a:extLst>
                    <a:ext uri="{9D8B030D-6E8A-4147-A177-3AD203B41FA5}">
                      <a16:colId xmlns:a16="http://schemas.microsoft.com/office/drawing/2014/main" val="2184980032"/>
                    </a:ext>
                  </a:extLst>
                </a:gridCol>
                <a:gridCol w="4112043">
                  <a:extLst>
                    <a:ext uri="{9D8B030D-6E8A-4147-A177-3AD203B41FA5}">
                      <a16:colId xmlns:a16="http://schemas.microsoft.com/office/drawing/2014/main" val="31498793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="1" dirty="0">
                          <a:solidFill>
                            <a:schemeClr val="tx1"/>
                          </a:solidFill>
                        </a:rPr>
                        <a:t>Workshoppens indhold</a:t>
                      </a:r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927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14.30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Velkomst, formål og baggrund ved uddannelsesleder Birgitte Hjerrild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6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14.40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Præsentation af eksamensbeskrivelse</a:t>
                      </a:r>
                    </a:p>
                    <a:p>
                      <a:r>
                        <a:rPr lang="da-DK" dirty="0"/>
                        <a:t>ved </a:t>
                      </a:r>
                      <a:r>
                        <a:rPr lang="da-DK" dirty="0" err="1"/>
                        <a:t>forperson</a:t>
                      </a:r>
                      <a:r>
                        <a:rPr lang="da-DK" dirty="0"/>
                        <a:t> Jesper Juellund Jensen</a:t>
                      </a:r>
                    </a:p>
                    <a:p>
                      <a:r>
                        <a:rPr lang="da-DK" dirty="0"/>
                        <a:t>Præsentation og oplæg til workshoppens tema: </a:t>
                      </a:r>
                    </a:p>
                    <a:p>
                      <a:r>
                        <a:rPr lang="da-DK"/>
                        <a:t>Forslag til fordybelsesområder</a:t>
                      </a:r>
                      <a:endParaRPr lang="da-DK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3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Dialog og proces om gode forslag til fordybelsesområder</a:t>
                      </a:r>
                      <a:endParaRPr lang="da-DK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21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Opsamling ved forperson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85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16.00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Tak for i dag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0463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72EA254-7167-DDD4-1F6D-274CFEFAC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3041" y="-2421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da-DK" alt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50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3. Kendte situationer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471" y="2524880"/>
            <a:ext cx="5559551" cy="33027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Er der en tendens til,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at vi fortrinsvis prøver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i kendt stof?</a:t>
            </a:r>
          </a:p>
          <a:p>
            <a:pPr marL="0" indent="0" algn="ctr">
              <a:buNone/>
            </a:pPr>
            <a:endParaRPr lang="da-DK" sz="2000" dirty="0">
              <a:solidFill>
                <a:srgbClr val="595959"/>
              </a:solidFill>
            </a:endParaRP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Fagdidaktik: Synopsis – frem for underviserstillet opgave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Brugsklaver: Lister – frem for ukendt sang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Musikledelse: Kort tid til andet end præsentation og indstuderet program (prøve i færdigheder frem for kompetence)</a:t>
            </a:r>
          </a:p>
        </p:txBody>
      </p:sp>
    </p:spTree>
    <p:extLst>
      <p:ext uri="{BB962C8B-B14F-4D97-AF65-F5344CB8AC3E}">
        <p14:creationId xmlns:p14="http://schemas.microsoft.com/office/powerpoint/2010/main" val="3338418130"/>
      </p:ext>
    </p:extLst>
  </p:cSld>
  <p:clrMapOvr>
    <a:masterClrMapping/>
  </p:clrMapOvr>
  <p:transition spd="slow">
    <p:cover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4A1FD-3404-FCD7-5F70-8362F5172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3CBD64-FEE7-A3E6-EA74-FC77EB639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E676C726-F67B-F6C0-2C12-D4DC5732A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7292E9-A068-B892-0E6B-F8DB1A1BB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599A7F-4A65-73A9-DE33-BFF2A859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3. Kendte situationer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59E9E3D-6D54-7526-F62A-F9DFF6E6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471" y="2524880"/>
            <a:ext cx="5559551" cy="33027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Er der en tendens til,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at vi fortrinsvis prøver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i kendt stof?</a:t>
            </a:r>
          </a:p>
          <a:p>
            <a:pPr marL="0" indent="0" algn="ctr">
              <a:buNone/>
            </a:pPr>
            <a:endParaRPr lang="da-DK" sz="2000" dirty="0">
              <a:solidFill>
                <a:srgbClr val="595959"/>
              </a:solidFill>
            </a:endParaRP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Fagdidaktik: Synopsis – frem for underviserstillet opgave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Brugsklaver: Lister – frem for ukendt sang</a:t>
            </a:r>
          </a:p>
          <a:p>
            <a:pPr algn="ctr"/>
            <a:r>
              <a:rPr lang="da-DK" sz="2000" dirty="0">
                <a:solidFill>
                  <a:srgbClr val="595959"/>
                </a:solidFill>
              </a:rPr>
              <a:t>Musikledelse: Kort tid til andet end præsentation og indstuderet program (prøve i færdigheder frem for kompetence)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F6F1D9A-0BD8-8635-834E-3B44D1573920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De studerende vælger selv fordybelsesområde.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De studerende skal kun op i ét område (ingen lodtrækning).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Længere tid til en sammenhængende, reel – og dermed uforudsigelig – undervisningssituation.</a:t>
            </a:r>
            <a:endParaRPr lang="da-DK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3979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4. Lærerroller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prøves i andre undervisningsformer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end den stærkt lærerstyrede?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Den praktiske prøve privilegerer stærkt lærerstyrende undervisningsformer.</a:t>
            </a: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Afskrækker et fokus på „performance“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studerende og elever fra faget?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(Omvendt tiltrækker det helt sikkert andre…)</a:t>
            </a:r>
          </a:p>
        </p:txBody>
      </p:sp>
    </p:spTree>
    <p:extLst>
      <p:ext uri="{BB962C8B-B14F-4D97-AF65-F5344CB8AC3E}">
        <p14:creationId xmlns:p14="http://schemas.microsoft.com/office/powerpoint/2010/main" val="3642254681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AF619-9650-9A0E-2678-BAC8F013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07E999-1568-1E59-3C4E-149BB1C4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CEB075EA-14A3-5572-92F6-C5E377652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35D137-7B31-3AEC-376C-254131C4C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F538DD-738C-293E-2605-51BA182CA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4. Lærerroller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CE14DB-9F62-4D7B-374B-E11D1F962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Hvordan prøves i andre undervisningsformer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end den stærkt lærerstyrede?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Den praktiske prøve privilegerer stærkt lærerstyrende undervisningsformer.</a:t>
            </a: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Afskrækker et fokus på „performance“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studerende og elever fra faget?</a:t>
            </a:r>
            <a:br>
              <a:rPr lang="da-DK" sz="1400" dirty="0">
                <a:solidFill>
                  <a:srgbClr val="595959"/>
                </a:solidFill>
              </a:rPr>
            </a:br>
            <a:r>
              <a:rPr lang="da-DK" sz="1400" dirty="0">
                <a:solidFill>
                  <a:srgbClr val="595959"/>
                </a:solidFill>
              </a:rPr>
              <a:t>(Omvendt tiltrækker det helt sikkert andre…)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5F5ACA6D-598E-84B9-B92E-1AC3CD3A998C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Længere tid til en undervisningssituation ⇒ bedre mulighed for en variation af undervisningsformer.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Sammenhæng mellem praktisk og mundtlig eksamen ⇒ befordre større variation?</a:t>
            </a:r>
          </a:p>
        </p:txBody>
      </p:sp>
    </p:spTree>
    <p:extLst>
      <p:ext uri="{BB962C8B-B14F-4D97-AF65-F5344CB8AC3E}">
        <p14:creationId xmlns:p14="http://schemas.microsoft.com/office/powerpoint/2010/main" val="1731818279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5. Musik som samværsform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– i stedet for primært performance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Mindre præstation, mere samskabelse, forståelse, nydelse, glæde, virkelyst…</a:t>
            </a:r>
          </a:p>
        </p:txBody>
      </p:sp>
    </p:spTree>
    <p:extLst>
      <p:ext uri="{BB962C8B-B14F-4D97-AF65-F5344CB8AC3E}">
        <p14:creationId xmlns:p14="http://schemas.microsoft.com/office/powerpoint/2010/main" val="1687558095"/>
      </p:ext>
    </p:extLst>
  </p:cSld>
  <p:clrMapOvr>
    <a:masterClrMapping/>
  </p:clrMapOvr>
  <p:transition spd="slow"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7D895-9696-6342-2988-525877F9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AC55EA8-06AF-7D78-D6D4-6494378EA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E7DC1427-EC4C-2C1F-A784-28CCB627A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98EAB2-9476-79AC-D99B-83DB4415A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2B4545-7669-551B-8A71-FFDA9355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5. Musik som samværsform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CCBB32-2155-028D-DE6A-FEF5E833C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– i stedet for primært performance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2000" dirty="0">
                <a:solidFill>
                  <a:srgbClr val="595959"/>
                </a:solidFill>
              </a:rPr>
              <a:t>Mindre præstation, mere samskabelse, forståelse, nydelse, glæde, virkelyst…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EF860BF6-49F5-D4A7-9E15-8C0F37184CF9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595959"/>
                </a:solidFill>
              </a:rPr>
              <a:t>Færre delprøver,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mere sammenhæng ⇒</a:t>
            </a:r>
            <a:br>
              <a:rPr lang="da-DK" sz="2000" b="1" dirty="0">
                <a:solidFill>
                  <a:srgbClr val="595959"/>
                </a:solidFill>
              </a:rPr>
            </a:br>
            <a:r>
              <a:rPr lang="da-DK" sz="2000" b="1" dirty="0">
                <a:solidFill>
                  <a:srgbClr val="595959"/>
                </a:solidFill>
              </a:rPr>
              <a:t>mindre tids- og indholdspresset præstationseksamen</a:t>
            </a:r>
          </a:p>
        </p:txBody>
      </p:sp>
    </p:spTree>
    <p:extLst>
      <p:ext uri="{BB962C8B-B14F-4D97-AF65-F5344CB8AC3E}">
        <p14:creationId xmlns:p14="http://schemas.microsoft.com/office/powerpoint/2010/main" val="2137327524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355CB962-2E74-51AE-4C6E-2A83F9F8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8C7BB3-6B16-E5DC-EDB4-56E01BBB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6. Kreative musikalske processer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CA4D1-113D-E506-47CC-8B34D3B0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Censorrapporten peger på et problem…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4928510"/>
      </p:ext>
    </p:extLst>
  </p:cSld>
  <p:clrMapOvr>
    <a:masterClrMapping/>
  </p:clrMapOvr>
  <p:transition spd="slow">
    <p:cover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68CD2-CBBB-6EFB-F294-3EE35D19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8A4D8A-06AB-DCF5-7C56-76C0BE33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Gult spørgsmålstegn">
            <a:extLst>
              <a:ext uri="{FF2B5EF4-FFF2-40B4-BE49-F238E27FC236}">
                <a16:creationId xmlns:a16="http://schemas.microsoft.com/office/drawing/2014/main" id="{E02968ED-8A34-5869-E46A-5F20D080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l="46684" r="11735"/>
          <a:stretch/>
        </p:blipFill>
        <p:spPr>
          <a:xfrm>
            <a:off x="20" y="1"/>
            <a:ext cx="4752733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9203A5-B92A-FB16-E8BE-39A262C4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94FC5C-10E9-B5AF-9011-B67CB0E7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72" y="1259958"/>
            <a:ext cx="5559552" cy="922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a-DK" sz="2800" b="1" dirty="0">
                <a:solidFill>
                  <a:srgbClr val="595959"/>
                </a:solidFill>
              </a:rPr>
              <a:t>6. Kreative musikalske processer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D42DE3-3723-FABB-2471-91743BDB0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2" y="2524880"/>
            <a:ext cx="4189228" cy="3278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Censorrapporten peger på et problem…</a:t>
            </a: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endParaRPr lang="da-DK" sz="2000" b="1" dirty="0">
              <a:solidFill>
                <a:srgbClr val="595959"/>
              </a:solidFill>
            </a:endParaRPr>
          </a:p>
          <a:p>
            <a:pPr marL="0" indent="0" algn="ctr">
              <a:buNone/>
            </a:pPr>
            <a:r>
              <a:rPr lang="da-DK" sz="1400" dirty="0">
                <a:solidFill>
                  <a:srgbClr val="595959"/>
                </a:solidFill>
              </a:rPr>
              <a:t>…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A38A667-64F6-2C30-53EF-32BE73A3728D}"/>
              </a:ext>
            </a:extLst>
          </p:cNvPr>
          <p:cNvSpPr txBox="1">
            <a:spLocks/>
          </p:cNvSpPr>
          <p:nvPr/>
        </p:nvSpPr>
        <p:spPr>
          <a:xfrm>
            <a:off x="281752" y="685800"/>
            <a:ext cx="4189228" cy="548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b="1" dirty="0">
                <a:solidFill>
                  <a:srgbClr val="595959"/>
                </a:solidFill>
              </a:rPr>
              <a:t>Mere tid til sammenhængende praktisk prøve ⇒ bedre mulighed for at vise undervisningskompetence i kreative musikalske processer.</a:t>
            </a:r>
          </a:p>
        </p:txBody>
      </p:sp>
    </p:spTree>
    <p:extLst>
      <p:ext uri="{BB962C8B-B14F-4D97-AF65-F5344CB8AC3E}">
        <p14:creationId xmlns:p14="http://schemas.microsoft.com/office/powerpoint/2010/main" val="258470996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BCC287A-4C9D-C9E9-2E1F-8EA68084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0" y="3238499"/>
            <a:ext cx="8940800" cy="29384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da-DK" dirty="0">
                <a:solidFill>
                  <a:srgbClr val="FFFFFF"/>
                </a:solidFill>
              </a:rPr>
              <a:t>Bedømmelse ⬌ </a:t>
            </a:r>
            <a:r>
              <a:rPr lang="da-DK" dirty="0" err="1">
                <a:solidFill>
                  <a:srgbClr val="FFFFFF"/>
                </a:solidFill>
              </a:rPr>
              <a:t>Backwash</a:t>
            </a:r>
            <a:endParaRPr lang="da-DK" dirty="0"/>
          </a:p>
          <a:p>
            <a:pPr marL="514350" indent="-514350">
              <a:buFont typeface="+mj-lt"/>
              <a:buAutoNum type="alphaUcPeriod"/>
            </a:pPr>
            <a:r>
              <a:rPr lang="da-DK" dirty="0">
                <a:solidFill>
                  <a:srgbClr val="FFFFFF"/>
                </a:solidFill>
              </a:rPr>
              <a:t>National ensartethed ⬌ Lokale udformninger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>
                <a:solidFill>
                  <a:srgbClr val="FFFFFF"/>
                </a:solidFill>
              </a:rPr>
              <a:t>Institution ⬌ Studerende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>
                <a:solidFill>
                  <a:srgbClr val="FFFFFF"/>
                </a:solidFill>
              </a:rPr>
              <a:t>Kunnen ⬌ Refleksion</a:t>
            </a:r>
          </a:p>
          <a:p>
            <a:pPr marL="514350" indent="-514350">
              <a:buFont typeface="+mj-lt"/>
              <a:buAutoNum type="alphaUcPeriod"/>
            </a:pPr>
            <a:r>
              <a:rPr lang="da-DK" dirty="0">
                <a:solidFill>
                  <a:srgbClr val="FFFFFF"/>
                </a:solidFill>
              </a:rPr>
              <a:t>Bredde ⬌ Dybde</a:t>
            </a:r>
          </a:p>
          <a:p>
            <a:pPr marL="514350" indent="-514350">
              <a:buFont typeface="+mj-lt"/>
              <a:buAutoNum type="alphaUcPeriod"/>
            </a:pPr>
            <a:endParaRPr lang="da-DK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lphaUcPeriod"/>
            </a:pP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ADFAD1D-7E91-23D9-60C0-0F19BE78D237}"/>
              </a:ext>
            </a:extLst>
          </p:cNvPr>
          <p:cNvSpPr txBox="1"/>
          <p:nvPr/>
        </p:nvSpPr>
        <p:spPr>
          <a:xfrm>
            <a:off x="2413000" y="1714999"/>
            <a:ext cx="3912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</a:rPr>
              <a:t>BALANCER</a:t>
            </a:r>
          </a:p>
        </p:txBody>
      </p:sp>
    </p:spTree>
    <p:extLst>
      <p:ext uri="{BB962C8B-B14F-4D97-AF65-F5344CB8AC3E}">
        <p14:creationId xmlns:p14="http://schemas.microsoft.com/office/powerpoint/2010/main" val="4090512776"/>
      </p:ext>
    </p:extLst>
  </p:cSld>
  <p:clrMapOvr>
    <a:masterClrMapping/>
  </p:clrMapOvr>
  <p:transition spd="slow">
    <p:cover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39677-FADB-DB4F-166B-0B5C3EE4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535691CE-F27F-8FE0-9E00-B06C449B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FAD4F399-30BF-651E-B10B-730F6423B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A7146DC4-0590-1CFB-A97B-73E8C54C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D03BF0-44AF-65D9-D3EF-B7ED1315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82146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Bedømmelse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err="1">
                <a:solidFill>
                  <a:srgbClr val="FFFFFF"/>
                </a:solidFill>
              </a:rPr>
              <a:t>Backwash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5B3C04-CF54-5250-73B0-8526C488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821458"/>
            <a:ext cx="5170861" cy="40720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rgbClr val="FFFFFF"/>
                </a:solidFill>
              </a:rPr>
              <a:t>Balance mellem god bedømmelse (høj validitet &amp; reliabilitet) og </a:t>
            </a:r>
            <a:r>
              <a:rPr lang="da-DK" sz="2000" dirty="0" err="1">
                <a:solidFill>
                  <a:srgbClr val="FFFFFF"/>
                </a:solidFill>
              </a:rPr>
              <a:t>backwash</a:t>
            </a:r>
            <a:r>
              <a:rPr lang="da-DK" sz="2000" dirty="0">
                <a:solidFill>
                  <a:srgbClr val="FFFFFF"/>
                </a:solidFill>
              </a:rPr>
              <a:t> til uddannelsen</a:t>
            </a: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dirty="0" err="1">
                <a:solidFill>
                  <a:srgbClr val="FFFFFF"/>
                </a:solidFill>
              </a:rPr>
              <a:t>Backwash</a:t>
            </a:r>
            <a:r>
              <a:rPr lang="da-DK" sz="2000" dirty="0">
                <a:solidFill>
                  <a:srgbClr val="FFFFFF"/>
                </a:solidFill>
              </a:rPr>
              <a:t>/</a:t>
            </a:r>
            <a:r>
              <a:rPr lang="da-DK" sz="2000" dirty="0" err="1">
                <a:solidFill>
                  <a:srgbClr val="FFFFFF"/>
                </a:solidFill>
              </a:rPr>
              <a:t>Washback</a:t>
            </a: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b="1" dirty="0">
                <a:solidFill>
                  <a:srgbClr val="FFFFFF"/>
                </a:solidFill>
              </a:rPr>
              <a:t>÷</a:t>
            </a:r>
            <a:r>
              <a:rPr lang="da-DK" sz="2000" dirty="0">
                <a:solidFill>
                  <a:srgbClr val="FFFFFF"/>
                </a:solidFill>
              </a:rPr>
              <a:t> “</a:t>
            </a:r>
            <a:r>
              <a:rPr lang="da-DK" sz="2000" dirty="0" err="1">
                <a:solidFill>
                  <a:srgbClr val="FFFFFF"/>
                </a:solidFill>
              </a:rPr>
              <a:t>Teaching</a:t>
            </a:r>
            <a:r>
              <a:rPr lang="da-DK" sz="2000" dirty="0">
                <a:solidFill>
                  <a:srgbClr val="FFFFFF"/>
                </a:solidFill>
              </a:rPr>
              <a:t> to the test”</a:t>
            </a:r>
          </a:p>
          <a:p>
            <a:pPr marL="0" indent="0">
              <a:buNone/>
            </a:pPr>
            <a:r>
              <a:rPr lang="da-DK" sz="2000" b="1" dirty="0">
                <a:solidFill>
                  <a:srgbClr val="FFFFFF"/>
                </a:solidFill>
              </a:rPr>
              <a:t>+</a:t>
            </a:r>
            <a:r>
              <a:rPr lang="da-DK" sz="2000" dirty="0">
                <a:solidFill>
                  <a:srgbClr val="FFFFFF"/>
                </a:solidFill>
              </a:rPr>
              <a:t> At få de studerende til at øve sig, at læse…</a:t>
            </a: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4753A7CF-4AB8-0D81-7D65-B9A4885CD33C}"/>
              </a:ext>
            </a:extLst>
          </p:cNvPr>
          <p:cNvSpPr txBox="1">
            <a:spLocks/>
          </p:cNvSpPr>
          <p:nvPr/>
        </p:nvSpPr>
        <p:spPr>
          <a:xfrm>
            <a:off x="2848079" y="4443413"/>
            <a:ext cx="6724581" cy="241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I processen stigende fokus på bedømmelse frem for (positiv) </a:t>
            </a:r>
            <a:r>
              <a:rPr lang="da-DK" sz="2000" b="1" dirty="0" err="1">
                <a:solidFill>
                  <a:srgbClr val="FFFFFF"/>
                </a:solidFill>
              </a:rPr>
              <a:t>backwash</a:t>
            </a:r>
            <a:r>
              <a:rPr lang="da-DK" sz="2000" b="1" dirty="0">
                <a:solidFill>
                  <a:srgbClr val="FFFFFF"/>
                </a:solidFill>
              </a:rPr>
              <a:t> fra LLN.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Fokus på at undervise (og ikke præstere som performer)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Risiko for manglende bredde</a:t>
            </a:r>
          </a:p>
        </p:txBody>
      </p:sp>
    </p:spTree>
    <p:extLst>
      <p:ext uri="{BB962C8B-B14F-4D97-AF65-F5344CB8AC3E}">
        <p14:creationId xmlns:p14="http://schemas.microsoft.com/office/powerpoint/2010/main" val="12108470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C7BF2881-59E1-B1CE-7E8B-DA1456199EC3}"/>
              </a:ext>
            </a:extLst>
          </p:cNvPr>
          <p:cNvSpPr txBox="1"/>
          <p:nvPr/>
        </p:nvSpPr>
        <p:spPr>
          <a:xfrm>
            <a:off x="685800" y="199745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​</a:t>
            </a: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Baggrund for udvikling af nye eksamensbeskrivelser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​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5A6D3F9-317E-1F71-D32C-E8695B56DFF3}"/>
              </a:ext>
            </a:extLst>
          </p:cNvPr>
          <p:cNvSpPr txBox="1"/>
          <p:nvPr/>
        </p:nvSpPr>
        <p:spPr>
          <a:xfrm>
            <a:off x="5526317" y="3343657"/>
            <a:ext cx="5484061" cy="28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4CD9D0C-261C-C7A8-492F-967012D7F28C}"/>
              </a:ext>
            </a:extLst>
          </p:cNvPr>
          <p:cNvSpPr txBox="1"/>
          <p:nvPr/>
        </p:nvSpPr>
        <p:spPr>
          <a:xfrm>
            <a:off x="685800" y="3429000"/>
            <a:ext cx="77152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 ny læreruddannelse 2023 skulle der udvikles nye og mere ambitiøse eksamensbeskrivelser med fokus på faglighed og professionsrettethed.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Læreruddannelsen fik i 2023 opstartet opgaven, men kom ikke i mål.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viste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sig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løbende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justere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rammen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arbejdet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eksamensbeskrivelser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Grafik 1" descr="Plante med massiv udfyldning">
            <a:extLst>
              <a:ext uri="{FF2B5EF4-FFF2-40B4-BE49-F238E27FC236}">
                <a16:creationId xmlns:a16="http://schemas.microsoft.com/office/drawing/2014/main" id="{BCBE3447-C721-D4D4-AC3C-D3A1BE13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8124" y="330517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33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82146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National ensartethed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Lokale udformninger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821458"/>
            <a:ext cx="5170861" cy="40720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Tradition for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åben national eksamensform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med stor plads til lokal udformning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46A82F76-5A45-CDEC-7AF6-F81C48EC8C01}"/>
              </a:ext>
            </a:extLst>
          </p:cNvPr>
          <p:cNvSpPr txBox="1">
            <a:spLocks/>
          </p:cNvSpPr>
          <p:nvPr/>
        </p:nvSpPr>
        <p:spPr>
          <a:xfrm>
            <a:off x="2848079" y="4443413"/>
            <a:ext cx="6724581" cy="241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Generelt meget åben form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Svært at stille lokale eksamenskrav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Let at give lokalt betonet undervisning og vejledning</a:t>
            </a:r>
          </a:p>
        </p:txBody>
      </p:sp>
    </p:spTree>
    <p:extLst>
      <p:ext uri="{BB962C8B-B14F-4D97-AF65-F5344CB8AC3E}">
        <p14:creationId xmlns:p14="http://schemas.microsoft.com/office/powerpoint/2010/main" val="13456239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82146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Institution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Studerende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821458"/>
            <a:ext cx="5170861" cy="40720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Hvem bestemmer eksamensformen?</a:t>
            </a:r>
          </a:p>
          <a:p>
            <a:pPr marL="0" indent="0" algn="ctr">
              <a:buNone/>
            </a:pPr>
            <a:r>
              <a:rPr lang="da-DK" sz="2000" dirty="0">
                <a:solidFill>
                  <a:srgbClr val="FFFFFF"/>
                </a:solidFill>
              </a:rPr>
              <a:t>Institutionen (underviserne)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eller</a:t>
            </a:r>
            <a:br>
              <a:rPr lang="da-DK" sz="2000" dirty="0">
                <a:solidFill>
                  <a:srgbClr val="FFFFFF"/>
                </a:solidFill>
              </a:rPr>
            </a:br>
            <a:r>
              <a:rPr lang="da-DK" sz="2000" dirty="0">
                <a:solidFill>
                  <a:srgbClr val="FFFFFF"/>
                </a:solidFill>
              </a:rPr>
              <a:t>den studerende?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5C6E473-44D4-4AED-F121-B2A9AF98FF08}"/>
              </a:ext>
            </a:extLst>
          </p:cNvPr>
          <p:cNvSpPr txBox="1">
            <a:spLocks/>
          </p:cNvSpPr>
          <p:nvPr/>
        </p:nvSpPr>
        <p:spPr>
          <a:xfrm>
            <a:off x="2848079" y="4443413"/>
            <a:ext cx="6724581" cy="241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Stor formel åbenhed for de studerende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Undervisning &amp; vejledning vil give retning</a:t>
            </a:r>
          </a:p>
        </p:txBody>
      </p:sp>
    </p:spTree>
    <p:extLst>
      <p:ext uri="{BB962C8B-B14F-4D97-AF65-F5344CB8AC3E}">
        <p14:creationId xmlns:p14="http://schemas.microsoft.com/office/powerpoint/2010/main" val="246132341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82146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Kunnen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Refleksion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821458"/>
            <a:ext cx="5170861" cy="4072043"/>
          </a:xfrm>
        </p:spPr>
        <p:txBody>
          <a:bodyPr anchor="ctr">
            <a:normAutofit/>
          </a:bodyPr>
          <a:lstStyle/>
          <a:p>
            <a:r>
              <a:rPr lang="da-DK" sz="2000" dirty="0">
                <a:solidFill>
                  <a:srgbClr val="FFFFFF"/>
                </a:solidFill>
              </a:rPr>
              <a:t>Hvad er gode balancer mellem at </a:t>
            </a:r>
            <a:r>
              <a:rPr lang="da-DK" sz="2000" i="1" dirty="0">
                <a:solidFill>
                  <a:srgbClr val="FFFFFF"/>
                </a:solidFill>
              </a:rPr>
              <a:t>kunne</a:t>
            </a:r>
            <a:r>
              <a:rPr lang="da-DK" sz="2000" dirty="0">
                <a:solidFill>
                  <a:srgbClr val="FFFFFF"/>
                </a:solidFill>
              </a:rPr>
              <a:t> noget (færdigheder) og at evne </a:t>
            </a:r>
            <a:r>
              <a:rPr lang="da-DK" sz="2000" i="1" dirty="0">
                <a:solidFill>
                  <a:srgbClr val="FFFFFF"/>
                </a:solidFill>
              </a:rPr>
              <a:t>refleksion</a:t>
            </a:r>
            <a:r>
              <a:rPr lang="da-DK" sz="2000" dirty="0">
                <a:solidFill>
                  <a:srgbClr val="FFFFFF"/>
                </a:solidFill>
              </a:rPr>
              <a:t>?</a:t>
            </a:r>
          </a:p>
          <a:p>
            <a:r>
              <a:rPr lang="da-DK" sz="2000" dirty="0">
                <a:solidFill>
                  <a:srgbClr val="FFFFFF"/>
                </a:solidFill>
              </a:rPr>
              <a:t>Hvordan skabes gode sammenhænge mellem viden og færdigheder, mellem refleksion og handling?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92E67749-98A5-64A9-C1AF-3761B792ED5B}"/>
              </a:ext>
            </a:extLst>
          </p:cNvPr>
          <p:cNvSpPr txBox="1">
            <a:spLocks/>
          </p:cNvSpPr>
          <p:nvPr/>
        </p:nvSpPr>
        <p:spPr>
          <a:xfrm>
            <a:off x="2848079" y="4443413"/>
            <a:ext cx="6724581" cy="241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Færdigheder først og fremmest i forhold til undervisning (ikke i særlig grad fx spille- og syngefærdigheder)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God mulighed for sammenhæng mellem praktisk og mundtlig eksamen</a:t>
            </a:r>
          </a:p>
        </p:txBody>
      </p:sp>
    </p:spTree>
    <p:extLst>
      <p:ext uri="{BB962C8B-B14F-4D97-AF65-F5344CB8AC3E}">
        <p14:creationId xmlns:p14="http://schemas.microsoft.com/office/powerpoint/2010/main" val="74339849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1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 digital saldo skala med cirkler">
            <a:extLst>
              <a:ext uri="{FF2B5EF4-FFF2-40B4-BE49-F238E27FC236}">
                <a16:creationId xmlns:a16="http://schemas.microsoft.com/office/drawing/2014/main" id="{9CD551C2-7730-DAB1-F807-F562544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1000"/>
                    </a14:imgEffect>
                  </a14:imgLayer>
                </a14:imgProps>
              </a:ext>
            </a:extLst>
          </a:blip>
          <a:srcRect b="702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42326B-D791-548D-A368-FC10F7EE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3" y="821462"/>
            <a:ext cx="5155261" cy="4072044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Bredde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⬍</a:t>
            </a:r>
            <a:br>
              <a:rPr lang="da-DK" dirty="0">
                <a:solidFill>
                  <a:srgbClr val="FFFFFF"/>
                </a:solidFill>
              </a:rPr>
            </a:br>
            <a:r>
              <a:rPr lang="da-DK" dirty="0">
                <a:solidFill>
                  <a:srgbClr val="FFFFFF"/>
                </a:solidFill>
              </a:rPr>
              <a:t> Dybde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0ACD86-F288-C878-7156-822D5E5D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370" y="821458"/>
            <a:ext cx="5170861" cy="40720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000" dirty="0">
                <a:solidFill>
                  <a:srgbClr val="FFFFFF"/>
                </a:solidFill>
              </a:rPr>
              <a:t>Bredde i fx:</a:t>
            </a:r>
          </a:p>
          <a:p>
            <a:r>
              <a:rPr lang="da-DK" sz="2000" dirty="0">
                <a:solidFill>
                  <a:srgbClr val="FFFFFF"/>
                </a:solidFill>
              </a:rPr>
              <a:t>Fagets indholdsområder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Undervisningsformer/metoder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Lærerroller, elevroller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Musikalske genrer og stilarter</a:t>
            </a:r>
          </a:p>
          <a:p>
            <a:r>
              <a:rPr lang="da-DK" sz="2000" dirty="0">
                <a:solidFill>
                  <a:srgbClr val="FFFFFF"/>
                </a:solidFill>
              </a:rPr>
              <a:t>Læremidler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1F4F2DCE-5CEA-1892-932D-4099EAC646D2}"/>
              </a:ext>
            </a:extLst>
          </p:cNvPr>
          <p:cNvSpPr txBox="1">
            <a:spLocks/>
          </p:cNvSpPr>
          <p:nvPr/>
        </p:nvSpPr>
        <p:spPr>
          <a:xfrm>
            <a:off x="2848079" y="4443413"/>
            <a:ext cx="6724581" cy="241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Prioritering af dybde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Vigtighed af det eksemplariske princip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2000" b="1" dirty="0">
                <a:solidFill>
                  <a:srgbClr val="FFFFFF"/>
                </a:solidFill>
              </a:rPr>
              <a:t>Vigtighed af et „symfonisk“ princip</a:t>
            </a:r>
          </a:p>
        </p:txBody>
      </p:sp>
    </p:spTree>
    <p:extLst>
      <p:ext uri="{BB962C8B-B14F-4D97-AF65-F5344CB8AC3E}">
        <p14:creationId xmlns:p14="http://schemas.microsoft.com/office/powerpoint/2010/main" val="174510695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C0E5E372-351F-B261-B34E-9FC80EF979D3}"/>
              </a:ext>
            </a:extLst>
          </p:cNvPr>
          <p:cNvSpPr/>
          <p:nvPr/>
        </p:nvSpPr>
        <p:spPr>
          <a:xfrm>
            <a:off x="0" y="8906"/>
            <a:ext cx="1228898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5620E03-D7D1-DBC6-8832-FA3FB8560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400000"/>
                    </a14:imgEffect>
                    <a14:imgEffect>
                      <a14:brightnessContrast bright="-65000" contrast="-29000"/>
                    </a14:imgEffect>
                  </a14:imgLayer>
                </a14:imgProps>
              </a:ext>
            </a:extLst>
          </a:blip>
          <a:srcRect b="19797"/>
          <a:stretch/>
        </p:blipFill>
        <p:spPr>
          <a:xfrm>
            <a:off x="0" y="8906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6F8FA5-C181-3FC5-BD57-1A90DA51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162"/>
            <a:ext cx="12288979" cy="914401"/>
          </a:xfrm>
        </p:spPr>
        <p:txBody>
          <a:bodyPr>
            <a:normAutofit/>
          </a:bodyPr>
          <a:lstStyle/>
          <a:p>
            <a:pPr algn="ctr"/>
            <a:r>
              <a:rPr lang="da-DK" sz="4800" dirty="0">
                <a:solidFill>
                  <a:srgbClr val="FFFFFF"/>
                </a:solidFill>
              </a:rPr>
              <a:t>Gruppearbejde</a:t>
            </a:r>
          </a:p>
        </p:txBody>
      </p:sp>
      <p:sp>
        <p:nvSpPr>
          <p:cNvPr id="17" name="Pladsholder til indhold 16">
            <a:extLst>
              <a:ext uri="{FF2B5EF4-FFF2-40B4-BE49-F238E27FC236}">
                <a16:creationId xmlns:a16="http://schemas.microsoft.com/office/drawing/2014/main" id="{1582B450-F67D-86F5-DE9B-E04B43F8A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68502"/>
            <a:ext cx="10502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Forslag til (2-4) gode fordybelsesområder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Et eksemplarisk musikfagligt indhold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bredde af undervisningsfagets samlede mål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udtryks- og aktivitetsformer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teoretisk begrundede didaktisk-pædagogiske tilgange</a:t>
            </a:r>
          </a:p>
          <a:p>
            <a:pPr marL="0" indent="0">
              <a:buNone/>
            </a:pPr>
            <a:endParaRPr lang="da-DK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Forbered: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Skriftligt svar sendes til </a:t>
            </a:r>
            <a:r>
              <a:rPr lang="da-DK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jeje@kp.dk</a:t>
            </a:r>
            <a:endParaRPr lang="da-DK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Kort mundtlig præsentation til opsamling</a:t>
            </a:r>
          </a:p>
        </p:txBody>
      </p:sp>
    </p:spTree>
    <p:extLst>
      <p:ext uri="{BB962C8B-B14F-4D97-AF65-F5344CB8AC3E}">
        <p14:creationId xmlns:p14="http://schemas.microsoft.com/office/powerpoint/2010/main" val="415512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75943-3399-00E3-5799-6DE3758CF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B0ABCC-0926-DDD4-0AA8-CEC66741E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732B50-0D9B-CF00-CDDA-2CF09C7AB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775826FA-236D-D5B1-9322-10FD5FF47519}"/>
              </a:ext>
            </a:extLst>
          </p:cNvPr>
          <p:cNvSpPr/>
          <p:nvPr/>
        </p:nvSpPr>
        <p:spPr>
          <a:xfrm>
            <a:off x="0" y="8906"/>
            <a:ext cx="1228898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8F0D3C8-B7EB-C72B-79E6-3FEF696D2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18"/>
                    </a14:imgEffect>
                    <a14:imgEffect>
                      <a14:saturation sat="400000"/>
                    </a14:imgEffect>
                    <a14:imgEffect>
                      <a14:brightnessContrast bright="-65000" contrast="-29000"/>
                    </a14:imgEffect>
                  </a14:imgLayer>
                </a14:imgProps>
              </a:ext>
            </a:extLst>
          </a:blip>
          <a:srcRect b="19797"/>
          <a:stretch/>
        </p:blipFill>
        <p:spPr>
          <a:xfrm>
            <a:off x="0" y="8906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F0C148-7D79-8A93-C6C8-24308A5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162"/>
            <a:ext cx="12288979" cy="914401"/>
          </a:xfrm>
        </p:spPr>
        <p:txBody>
          <a:bodyPr>
            <a:normAutofit/>
          </a:bodyPr>
          <a:lstStyle/>
          <a:p>
            <a:pPr algn="ctr"/>
            <a:r>
              <a:rPr lang="da-DK" sz="4800" dirty="0">
                <a:solidFill>
                  <a:srgbClr val="FFFFFF"/>
                </a:solidFill>
              </a:rPr>
              <a:t>Gruppearbejde</a:t>
            </a:r>
          </a:p>
        </p:txBody>
      </p:sp>
      <p:sp>
        <p:nvSpPr>
          <p:cNvPr id="17" name="Pladsholder til indhold 16">
            <a:extLst>
              <a:ext uri="{FF2B5EF4-FFF2-40B4-BE49-F238E27FC236}">
                <a16:creationId xmlns:a16="http://schemas.microsoft.com/office/drawing/2014/main" id="{D25501F0-4E72-A42C-C60D-F9B6139C7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68502"/>
            <a:ext cx="10502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Forslag til (2-4) gode fordybelsesområder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Et eksemplarisk musikfagligt indhold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bredde af undervisningsfagets samlede mål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udtryks- og aktivitetsformer</a:t>
            </a:r>
          </a:p>
          <a:p>
            <a:r>
              <a:rPr lang="da-DK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teoretisk begrundede didaktisk-pædagogiske tilgange</a:t>
            </a:r>
          </a:p>
        </p:txBody>
      </p:sp>
      <p:sp>
        <p:nvSpPr>
          <p:cNvPr id="3" name="Pladsholder til indhold 16">
            <a:extLst>
              <a:ext uri="{FF2B5EF4-FFF2-40B4-BE49-F238E27FC236}">
                <a16:creationId xmlns:a16="http://schemas.microsoft.com/office/drawing/2014/main" id="{49A40131-20F8-A8D7-F888-D3EBA562CA08}"/>
              </a:ext>
            </a:extLst>
          </p:cNvPr>
          <p:cNvSpPr txBox="1">
            <a:spLocks/>
          </p:cNvSpPr>
          <p:nvPr/>
        </p:nvSpPr>
        <p:spPr>
          <a:xfrm>
            <a:off x="914400" y="525417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600" b="1" dirty="0"/>
              <a:t>Muligheder</a:t>
            </a:r>
          </a:p>
          <a:p>
            <a:r>
              <a:rPr lang="da-DK" sz="1600" dirty="0"/>
              <a:t>Hvad er de vigtigste muligheder i den nye eksamen?</a:t>
            </a:r>
          </a:p>
          <a:p>
            <a:r>
              <a:rPr lang="da-DK" sz="1600" dirty="0"/>
              <a:t>Hvordan udnytter man bedst de nye muligheder, som eksamen tilbyder?</a:t>
            </a:r>
          </a:p>
        </p:txBody>
      </p:sp>
      <p:sp>
        <p:nvSpPr>
          <p:cNvPr id="4" name="Pladsholder til indhold 18">
            <a:extLst>
              <a:ext uri="{FF2B5EF4-FFF2-40B4-BE49-F238E27FC236}">
                <a16:creationId xmlns:a16="http://schemas.microsoft.com/office/drawing/2014/main" id="{F80D69AA-CA22-10E1-DB5E-D0A49C9E0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5191" y="525417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Udfordringer</a:t>
            </a:r>
          </a:p>
          <a:p>
            <a:r>
              <a:rPr lang="da-DK" sz="1600" dirty="0"/>
              <a:t>Hvad er de største udfordringer i den nye eksamen?</a:t>
            </a:r>
          </a:p>
          <a:p>
            <a:r>
              <a:rPr lang="da-DK" sz="1600" dirty="0"/>
              <a:t>Hvordan imødegår man bedst de udfordringer, som eksamen giver?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944006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Opsamling</a:t>
            </a:r>
            <a:endParaRPr lang="da-DK" sz="2800" i="1" dirty="0"/>
          </a:p>
        </p:txBody>
      </p:sp>
      <p:sp>
        <p:nvSpPr>
          <p:cNvPr id="3" name="Pladsholder til indhold 16">
            <a:extLst>
              <a:ext uri="{FF2B5EF4-FFF2-40B4-BE49-F238E27FC236}">
                <a16:creationId xmlns:a16="http://schemas.microsoft.com/office/drawing/2014/main" id="{526DC4C0-4487-65F9-D318-40CC562CF177}"/>
              </a:ext>
            </a:extLst>
          </p:cNvPr>
          <p:cNvSpPr txBox="1">
            <a:spLocks/>
          </p:cNvSpPr>
          <p:nvPr/>
        </p:nvSpPr>
        <p:spPr>
          <a:xfrm>
            <a:off x="838200" y="1968502"/>
            <a:ext cx="10502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/>
              <a:t>Forslag til (2-4) gode fordybelsesområder</a:t>
            </a:r>
          </a:p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Et eksemplarisk musikfagligt indhold</a:t>
            </a:r>
          </a:p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En bredde af undervisningsfagets samlede mål</a:t>
            </a:r>
          </a:p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udtryks- og aktivitetsformer</a:t>
            </a:r>
          </a:p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En flerhed af teoretisk begrundede didaktisk-pædagogiske tilgange</a:t>
            </a:r>
          </a:p>
        </p:txBody>
      </p:sp>
      <p:sp>
        <p:nvSpPr>
          <p:cNvPr id="4" name="Pladsholder til indhold 16">
            <a:extLst>
              <a:ext uri="{FF2B5EF4-FFF2-40B4-BE49-F238E27FC236}">
                <a16:creationId xmlns:a16="http://schemas.microsoft.com/office/drawing/2014/main" id="{501F63B3-126E-A18F-BA1C-DC5BE6DBBEF8}"/>
              </a:ext>
            </a:extLst>
          </p:cNvPr>
          <p:cNvSpPr txBox="1">
            <a:spLocks/>
          </p:cNvSpPr>
          <p:nvPr/>
        </p:nvSpPr>
        <p:spPr>
          <a:xfrm>
            <a:off x="914400" y="5254176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600" b="1" dirty="0"/>
              <a:t>Muligheder</a:t>
            </a:r>
          </a:p>
          <a:p>
            <a:r>
              <a:rPr lang="da-DK" sz="1600" dirty="0"/>
              <a:t>Hvad er de vigtigste muligheder i den nye eksamen?</a:t>
            </a:r>
          </a:p>
          <a:p>
            <a:r>
              <a:rPr lang="da-DK" sz="1600" dirty="0"/>
              <a:t>Hvordan udnytter man bedst de nye muligheder, som eksamen tilbyder?</a:t>
            </a:r>
          </a:p>
        </p:txBody>
      </p:sp>
      <p:sp>
        <p:nvSpPr>
          <p:cNvPr id="6" name="Pladsholder til indhold 18">
            <a:extLst>
              <a:ext uri="{FF2B5EF4-FFF2-40B4-BE49-F238E27FC236}">
                <a16:creationId xmlns:a16="http://schemas.microsoft.com/office/drawing/2014/main" id="{F0AE4A9B-C3CD-88E6-D466-E49F63A991A4}"/>
              </a:ext>
            </a:extLst>
          </p:cNvPr>
          <p:cNvSpPr txBox="1">
            <a:spLocks/>
          </p:cNvSpPr>
          <p:nvPr/>
        </p:nvSpPr>
        <p:spPr>
          <a:xfrm>
            <a:off x="6665191" y="5254176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600" b="1"/>
              <a:t>Udfordringer</a:t>
            </a:r>
          </a:p>
          <a:p>
            <a:r>
              <a:rPr lang="da-DK" sz="1600"/>
              <a:t>Hvad er de største udfordringer i den nye eksamen?</a:t>
            </a:r>
          </a:p>
          <a:p>
            <a:r>
              <a:rPr lang="da-DK" sz="1600"/>
              <a:t>Hvordan imødegår man bedst de udfordringer, som eksamen giver?</a:t>
            </a:r>
          </a:p>
          <a:p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21837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D2CAC-E628-3744-611B-A965389CE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A6591E35-EDF2-ACEB-F3F8-0D30DF65C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B7AD4D-1336-BDC0-68E0-D0646395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Fagfornyelsen!</a:t>
            </a:r>
            <a:endParaRPr lang="da-DK" sz="2800" i="1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7A18A7E-FC65-BF8B-720A-A82BB6D4F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46863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a-DK" noProof="1"/>
              <a:t>Spørgeskema på </a:t>
            </a:r>
            <a:r>
              <a:rPr lang="da-DK" b="1" noProof="1"/>
              <a:t>semmus.dk/ff</a:t>
            </a:r>
          </a:p>
          <a:p>
            <a:pPr algn="l"/>
            <a:endParaRPr lang="da-DK" b="1" noProof="1"/>
          </a:p>
          <a:p>
            <a:pPr algn="l"/>
            <a:r>
              <a:rPr lang="da-DK" noProof="1"/>
              <a:t>Opsamling på arbejdet hidtil på</a:t>
            </a:r>
          </a:p>
          <a:p>
            <a:pPr algn="l"/>
            <a:r>
              <a:rPr lang="da-DK" b="1" noProof="1"/>
              <a:t>kortlink.dk/2s4av</a:t>
            </a:r>
            <a:endParaRPr lang="da-DK" sz="1600" b="1" noProof="1"/>
          </a:p>
          <a:p>
            <a:pPr algn="l"/>
            <a:r>
              <a:rPr lang="da-DK" sz="1600" noProof="1"/>
              <a:t>1) Musik som elevernes fag</a:t>
            </a:r>
          </a:p>
          <a:p>
            <a:pPr algn="l"/>
            <a:r>
              <a:rPr lang="da-DK" sz="1600" noProof="1"/>
              <a:t>2) Musik som kulturfag</a:t>
            </a:r>
          </a:p>
          <a:p>
            <a:pPr algn="l"/>
            <a:r>
              <a:rPr lang="da-DK" sz="1600" noProof="1"/>
              <a:t>3) Musikoplevelse</a:t>
            </a:r>
          </a:p>
          <a:p>
            <a:pPr algn="l"/>
            <a:r>
              <a:rPr lang="da-DK" sz="1600" noProof="1"/>
              <a:t>Og så alt det andet (fællesskab, digitalisering, musik som lydfag, sang, kropslighed, kreativitet, progression og fagdidaktik)…</a:t>
            </a:r>
          </a:p>
        </p:txBody>
      </p:sp>
    </p:spTree>
    <p:extLst>
      <p:ext uri="{BB962C8B-B14F-4D97-AF65-F5344CB8AC3E}">
        <p14:creationId xmlns:p14="http://schemas.microsoft.com/office/powerpoint/2010/main" val="2239700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da-DK" sz="4400" dirty="0"/>
              <a:t>Tak for i dag</a:t>
            </a:r>
            <a:endParaRPr lang="da-DK" sz="2800" i="1" dirty="0"/>
          </a:p>
        </p:txBody>
      </p:sp>
    </p:spTree>
    <p:extLst>
      <p:ext uri="{BB962C8B-B14F-4D97-AF65-F5344CB8AC3E}">
        <p14:creationId xmlns:p14="http://schemas.microsoft.com/office/powerpoint/2010/main" val="4054579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B5469E7D-6A9A-554F-6FFA-1544C5374467}"/>
              </a:ext>
            </a:extLst>
          </p:cNvPr>
          <p:cNvSpPr txBox="1"/>
          <p:nvPr/>
        </p:nvSpPr>
        <p:spPr>
          <a:xfrm>
            <a:off x="2451772" y="3094114"/>
            <a:ext cx="889351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LLN nedsatte en strategisk udviklingsgruppe med fagligheder inden for didaktik, jura, AI og fagfaglighed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Prøvegrupper for hvert fag samt for førsteårsprøven, professionsprøven og bachelorprøven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Prøvegrupperne har arbejdet hårdt i 2024 med stærke resultater; ambitiøse eksamensbeskrivelser med fokus på faglighed og professionsrettethed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91B1E3-4561-3BBE-DC95-C62D612E9597}"/>
              </a:ext>
            </a:extLst>
          </p:cNvPr>
          <p:cNvSpPr txBox="1"/>
          <p:nvPr/>
        </p:nvSpPr>
        <p:spPr>
          <a:xfrm>
            <a:off x="748964" y="1236079"/>
            <a:ext cx="8204535" cy="1855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Baggrund for udvikling af nye eksamensbeskrivelser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​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Udvikling af eksamensbeskrivelser blev derfor genstartet i april 2024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B59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4" name="Grafik 3" descr="Gruppe af kvinder med massiv udfyldning">
            <a:extLst>
              <a:ext uri="{FF2B5EF4-FFF2-40B4-BE49-F238E27FC236}">
                <a16:creationId xmlns:a16="http://schemas.microsoft.com/office/drawing/2014/main" id="{8CECAA61-539D-0BAD-4147-60ACC320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468" y="3064080"/>
            <a:ext cx="914400" cy="914400"/>
          </a:xfrm>
          <a:prstGeom prst="rect">
            <a:avLst/>
          </a:prstGeom>
        </p:spPr>
      </p:pic>
      <p:pic>
        <p:nvPicPr>
          <p:cNvPr id="7" name="Grafik 6" descr="Brugere med massiv udfyldning">
            <a:extLst>
              <a:ext uri="{FF2B5EF4-FFF2-40B4-BE49-F238E27FC236}">
                <a16:creationId xmlns:a16="http://schemas.microsoft.com/office/drawing/2014/main" id="{597C2549-7C1D-9EDC-8DA0-E902356A1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9198" y="5011258"/>
            <a:ext cx="914400" cy="914400"/>
          </a:xfrm>
          <a:prstGeom prst="rect">
            <a:avLst/>
          </a:prstGeom>
        </p:spPr>
      </p:pic>
      <p:pic>
        <p:nvPicPr>
          <p:cNvPr id="10" name="Grafik 9" descr="Brugere med massiv udfyldning">
            <a:extLst>
              <a:ext uri="{FF2B5EF4-FFF2-40B4-BE49-F238E27FC236}">
                <a16:creationId xmlns:a16="http://schemas.microsoft.com/office/drawing/2014/main" id="{D15B5AD6-514D-8DEE-0750-8699C81A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2868" y="4392133"/>
            <a:ext cx="914400" cy="914400"/>
          </a:xfrm>
          <a:prstGeom prst="rect">
            <a:avLst/>
          </a:prstGeom>
        </p:spPr>
      </p:pic>
      <p:pic>
        <p:nvPicPr>
          <p:cNvPr id="11" name="Grafik 10" descr="Brugere med massiv udfyldning">
            <a:extLst>
              <a:ext uri="{FF2B5EF4-FFF2-40B4-BE49-F238E27FC236}">
                <a16:creationId xmlns:a16="http://schemas.microsoft.com/office/drawing/2014/main" id="{4A870A5E-167A-EF45-CF19-B78D1C3C4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620" y="46776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3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5102B8A-9977-59AE-98DB-E99AEA89F494}"/>
              </a:ext>
            </a:extLst>
          </p:cNvPr>
          <p:cNvSpPr/>
          <p:nvPr/>
        </p:nvSpPr>
        <p:spPr>
          <a:xfrm>
            <a:off x="5734050" y="1510883"/>
            <a:ext cx="5955383" cy="383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996DF4-9F18-8B09-BD36-6DB57E55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55" y="2260750"/>
            <a:ext cx="5204212" cy="2114789"/>
          </a:xfrm>
        </p:spPr>
        <p:txBody>
          <a:bodyPr>
            <a:normAutofit fontScale="90000"/>
          </a:bodyPr>
          <a:lstStyle/>
          <a:p>
            <a:r>
              <a:rPr lang="da-DK" sz="3200" b="1" dirty="0">
                <a:latin typeface="+mn-lt"/>
              </a:rPr>
              <a:t>Professionsrettede prøver og alignment</a:t>
            </a:r>
            <a:br>
              <a:rPr lang="da-DK" sz="3200" b="1" dirty="0">
                <a:latin typeface="+mn-lt"/>
              </a:rPr>
            </a:br>
            <a:br>
              <a:rPr lang="da-DK" sz="3200" b="1" dirty="0">
                <a:latin typeface="+mn-lt"/>
              </a:rPr>
            </a:br>
            <a:r>
              <a:rPr lang="da-DK" sz="2200" dirty="0">
                <a:latin typeface="+mn-lt"/>
              </a:rPr>
              <a:t>A</a:t>
            </a:r>
            <a:r>
              <a:rPr lang="da-DK" sz="2200" dirty="0"/>
              <a:t>rbejdet med eksamensbeskrivelse tog særligt afsæt i PR-modellen </a:t>
            </a:r>
            <a:br>
              <a:rPr lang="da-DK" sz="2200" dirty="0"/>
            </a:br>
            <a:br>
              <a:rPr lang="da-DK" sz="2200" dirty="0"/>
            </a:br>
            <a:r>
              <a:rPr lang="da-DK" sz="2200" dirty="0"/>
              <a:t>(Prøvedidaktisk Relationsmodel)</a:t>
            </a:r>
            <a:br>
              <a:rPr lang="da-DK" sz="3200" b="1" dirty="0"/>
            </a:br>
            <a:endParaRPr lang="da-DK" sz="3200" b="1" dirty="0">
              <a:latin typeface="+mn-lt"/>
            </a:endParaRPr>
          </a:p>
        </p:txBody>
      </p:sp>
      <p:cxnSp>
        <p:nvCxnSpPr>
          <p:cNvPr id="1026" name="AutoShape 2">
            <a:extLst>
              <a:ext uri="{FF2B5EF4-FFF2-40B4-BE49-F238E27FC236}">
                <a16:creationId xmlns:a16="http://schemas.microsoft.com/office/drawing/2014/main" id="{EB08C9B6-5BAD-EEF2-77C9-67FACB401D7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74402" y="2463948"/>
            <a:ext cx="0" cy="1898186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" name="AutoShape 3">
            <a:extLst>
              <a:ext uri="{FF2B5EF4-FFF2-40B4-BE49-F238E27FC236}">
                <a16:creationId xmlns:a16="http://schemas.microsoft.com/office/drawing/2014/main" id="{77F0DEDC-CE1B-52BC-BE03-DE7B3A91EC3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55346" y="2430027"/>
            <a:ext cx="0" cy="1992834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8" name="AutoShape 4">
            <a:extLst>
              <a:ext uri="{FF2B5EF4-FFF2-40B4-BE49-F238E27FC236}">
                <a16:creationId xmlns:a16="http://schemas.microsoft.com/office/drawing/2014/main" id="{88337B05-4C25-87AC-1DBA-39E6932FF6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68051" y="2339972"/>
            <a:ext cx="2736304" cy="9525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AutoShape 5">
            <a:extLst>
              <a:ext uri="{FF2B5EF4-FFF2-40B4-BE49-F238E27FC236}">
                <a16:creationId xmlns:a16="http://schemas.microsoft.com/office/drawing/2014/main" id="{2D093913-ED2B-1206-3D90-54E32398CD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2150" y="4650166"/>
            <a:ext cx="2852205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0" name="AutoShape 6">
            <a:extLst>
              <a:ext uri="{FF2B5EF4-FFF2-40B4-BE49-F238E27FC236}">
                <a16:creationId xmlns:a16="http://schemas.microsoft.com/office/drawing/2014/main" id="{C05FC191-6E36-A333-8545-7D10A96B6E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68051" y="2777958"/>
            <a:ext cx="2664296" cy="144016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AutoShape 7">
            <a:extLst>
              <a:ext uri="{FF2B5EF4-FFF2-40B4-BE49-F238E27FC236}">
                <a16:creationId xmlns:a16="http://schemas.microsoft.com/office/drawing/2014/main" id="{ADF149A7-E467-ADFE-424A-EB3CDD1BCC4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68051" y="2689397"/>
            <a:ext cx="2736304" cy="1672737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kstfelt 2">
            <a:extLst>
              <a:ext uri="{FF2B5EF4-FFF2-40B4-BE49-F238E27FC236}">
                <a16:creationId xmlns:a16="http://schemas.microsoft.com/office/drawing/2014/main" id="{67F75C59-EE86-23F3-C3D0-32ACFF8F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8212" y="4484408"/>
            <a:ext cx="555626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Mål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FC57FFB6-8419-18C4-13BF-793E1B2A5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384" y="4484408"/>
            <a:ext cx="1471030" cy="363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Undervisning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C60B7EF5-8E02-5FEF-ECDD-BF9BAF071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1752" y="2091473"/>
            <a:ext cx="2370220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Profession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206ACB67-145A-F73A-ACCF-163BBB9B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420" y="2044726"/>
            <a:ext cx="1085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Eksamen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7527854C-1F15-6F3F-FE8B-FDA062A723A6}"/>
              </a:ext>
            </a:extLst>
          </p:cNvPr>
          <p:cNvSpPr txBox="1"/>
          <p:nvPr/>
        </p:nvSpPr>
        <p:spPr>
          <a:xfrm>
            <a:off x="6998004" y="3209840"/>
            <a:ext cx="985847" cy="4480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A Type Office" panose="02000503000000020004" pitchFamily="2" charset="0"/>
              <a:buNone/>
              <a:tabLst/>
              <a:defRPr/>
            </a:pPr>
            <a:r>
              <a:rPr kumimoji="0" lang="da-DK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Constructive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A Type Office" panose="02000503000000020004" pitchFamily="2" charset="0"/>
              <a:buNone/>
              <a:tabLst/>
              <a:defRPr/>
            </a:pPr>
            <a:r>
              <a:rPr kumimoji="0" lang="da-DK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alignment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A120EC5-2024-9F3C-EED0-4837D6F5A113}"/>
              </a:ext>
            </a:extLst>
          </p:cNvPr>
          <p:cNvSpPr txBox="1"/>
          <p:nvPr/>
        </p:nvSpPr>
        <p:spPr>
          <a:xfrm>
            <a:off x="5734050" y="5655888"/>
            <a:ext cx="551215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A Type Office" panose="02000503000000020004" pitchFamily="2" charset="0"/>
              <a:buNone/>
              <a:tabLst/>
              <a:defRPr/>
            </a:pPr>
            <a:r>
              <a:rPr kumimoji="0" lang="da-DK" sz="1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(Baseret på Biggs &amp; Tang, 2011, videreudviklet af Troelsen &amp; Larsen , 2024)</a:t>
            </a:r>
          </a:p>
        </p:txBody>
      </p:sp>
    </p:spTree>
    <p:extLst>
      <p:ext uri="{BB962C8B-B14F-4D97-AF65-F5344CB8AC3E}">
        <p14:creationId xmlns:p14="http://schemas.microsoft.com/office/powerpoint/2010/main" val="409908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35E12E0-5D69-BD4E-6E8A-A5A9157854DE}"/>
              </a:ext>
            </a:extLst>
          </p:cNvPr>
          <p:cNvGraphicFramePr/>
          <p:nvPr/>
        </p:nvGraphicFramePr>
        <p:xfrm>
          <a:off x="535277" y="2104573"/>
          <a:ext cx="9576912" cy="2905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felt 10">
            <a:extLst>
              <a:ext uri="{FF2B5EF4-FFF2-40B4-BE49-F238E27FC236}">
                <a16:creationId xmlns:a16="http://schemas.microsoft.com/office/drawing/2014/main" id="{32F9AF96-C512-6B6D-95A2-795CDF931B2E}"/>
              </a:ext>
            </a:extLst>
          </p:cNvPr>
          <p:cNvSpPr txBox="1"/>
          <p:nvPr/>
        </p:nvSpPr>
        <p:spPr>
          <a:xfrm>
            <a:off x="446818" y="1027355"/>
            <a:ext cx="8825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Processen frem til endelig godkendelse af eksamensbeskrivelser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205FBEBB-37D3-3431-F7DC-862E34748A20}"/>
              </a:ext>
            </a:extLst>
          </p:cNvPr>
          <p:cNvSpPr/>
          <p:nvPr/>
        </p:nvSpPr>
        <p:spPr>
          <a:xfrm>
            <a:off x="535277" y="5009854"/>
            <a:ext cx="7013985" cy="1456220"/>
          </a:xfrm>
          <a:prstGeom prst="roundRect">
            <a:avLst/>
          </a:prstGeom>
          <a:solidFill>
            <a:srgbClr val="E2ED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April-juni</a:t>
            </a:r>
          </a:p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 afsæt i fælles skabelon udarbejder prøvegrupperne eksamensvejledninger til hvert fag.</a:t>
            </a:r>
          </a:p>
        </p:txBody>
      </p:sp>
    </p:spTree>
    <p:extLst>
      <p:ext uri="{BB962C8B-B14F-4D97-AF65-F5344CB8AC3E}">
        <p14:creationId xmlns:p14="http://schemas.microsoft.com/office/powerpoint/2010/main" val="171389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E48B2A15-9DCB-3C58-B4EA-B9246CB0E2F2}"/>
              </a:ext>
            </a:extLst>
          </p:cNvPr>
          <p:cNvSpPr txBox="1"/>
          <p:nvPr/>
        </p:nvSpPr>
        <p:spPr>
          <a:xfrm>
            <a:off x="1212589" y="2639683"/>
            <a:ext cx="39719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Den nye eksamensbeskrivelse for faget Musik</a:t>
            </a:r>
          </a:p>
        </p:txBody>
      </p:sp>
      <p:pic>
        <p:nvPicPr>
          <p:cNvPr id="4" name="Grafik 3" descr="Dokument med massiv udfyldning">
            <a:extLst>
              <a:ext uri="{FF2B5EF4-FFF2-40B4-BE49-F238E27FC236}">
                <a16:creationId xmlns:a16="http://schemas.microsoft.com/office/drawing/2014/main" id="{2EFE82E9-CCBD-505C-9EF9-7BBA28F6E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252" y="655600"/>
            <a:ext cx="5546799" cy="55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0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9360DD-4E2F-F60F-4231-81BDFABB1212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D4E2C102-2CBA-9A69-A573-CC4B75AB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1" r="-4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FCE4BE2B-4B31-A0EE-F9D5-F942BF0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r="5" b="5"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58D88F3-92DC-CF5F-60E7-0886053B69C4}"/>
              </a:ext>
            </a:extLst>
          </p:cNvPr>
          <p:cNvSpPr/>
          <p:nvPr/>
        </p:nvSpPr>
        <p:spPr>
          <a:xfrm>
            <a:off x="3472988" y="721730"/>
            <a:ext cx="3832938" cy="1708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06A854C0-2635-2DE4-9D2E-4747EF2B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10971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A9C5E3DE-9418-9940-7799-2BD38B43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1357746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15. maj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maj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Møde med fagkonsulent &amp; censorformand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17. juni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Møde for musikundervisere i Odense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7.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1.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14.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Onlinemøde for musikundervisere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21.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Feedback fra fagkonsulent &amp; censorformand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Feedback fra LLN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13.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Besøg på faglige drøftelser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18.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2. forslag</a:t>
            </a:r>
          </a:p>
          <a:p>
            <a:pPr algn="l">
              <a:spcBef>
                <a:spcPts val="2200"/>
              </a:spcBef>
            </a:pPr>
            <a:endParaRPr lang="da-DK" sz="12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2F7E-D3A7-1B09-2508-B6987D87A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Forløb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E11A19E-02DF-2828-DFFB-CC7D5F4DF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96" y="3777604"/>
            <a:ext cx="892378" cy="57765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A12D95C-1657-E901-E033-F712A79D5958}"/>
              </a:ext>
            </a:extLst>
          </p:cNvPr>
          <p:cNvSpPr txBox="1"/>
          <p:nvPr/>
        </p:nvSpPr>
        <p:spPr>
          <a:xfrm>
            <a:off x="3690108" y="4853923"/>
            <a:ext cx="1288835" cy="59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da-DK" sz="1200" dirty="0">
                <a:solidFill>
                  <a:srgbClr val="7596B4"/>
                </a:solidFill>
              </a:rPr>
              <a:t>Frist udskudt fra 1. september til 1. oktober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805FCEBB-2F6E-7D76-7C56-138BD843D04F}"/>
              </a:ext>
            </a:extLst>
          </p:cNvPr>
          <p:cNvSpPr txBox="1">
            <a:spLocks/>
          </p:cNvSpPr>
          <p:nvPr/>
        </p:nvSpPr>
        <p:spPr>
          <a:xfrm>
            <a:off x="767624" y="6858000"/>
            <a:ext cx="4705704" cy="519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26.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3.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4.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5.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28.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6.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januar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7.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25. februar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8.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6.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Revision fra LLN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11.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Endelig version</a:t>
            </a:r>
          </a:p>
        </p:txBody>
      </p:sp>
    </p:spTree>
    <p:extLst>
      <p:ext uri="{BB962C8B-B14F-4D97-AF65-F5344CB8AC3E}">
        <p14:creationId xmlns:p14="http://schemas.microsoft.com/office/powerpoint/2010/main" val="221491180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DE294-6ABF-79E8-087E-3B08CD0BC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74">
            <a:extLst>
              <a:ext uri="{FF2B5EF4-FFF2-40B4-BE49-F238E27FC236}">
                <a16:creationId xmlns:a16="http://schemas.microsoft.com/office/drawing/2014/main" id="{C9166F6B-25AF-24BA-96BD-584A9B38D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7B6E2F7-0B3B-EE3A-300E-871792F4668D}"/>
              </a:ext>
            </a:extLst>
          </p:cNvPr>
          <p:cNvSpPr/>
          <p:nvPr/>
        </p:nvSpPr>
        <p:spPr>
          <a:xfrm>
            <a:off x="4126" y="0"/>
            <a:ext cx="121878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56" name="Graphic 190">
            <a:extLst>
              <a:ext uri="{FF2B5EF4-FFF2-40B4-BE49-F238E27FC236}">
                <a16:creationId xmlns:a16="http://schemas.microsoft.com/office/drawing/2014/main" id="{BCA40DB9-3357-595A-ED81-C4A9DD7A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7" name="Freeform: Shape 77">
              <a:extLst>
                <a:ext uri="{FF2B5EF4-FFF2-40B4-BE49-F238E27FC236}">
                  <a16:creationId xmlns:a16="http://schemas.microsoft.com/office/drawing/2014/main" id="{C1E06165-6F9B-3FCC-4176-BDC14082C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78">
              <a:extLst>
                <a:ext uri="{FF2B5EF4-FFF2-40B4-BE49-F238E27FC236}">
                  <a16:creationId xmlns:a16="http://schemas.microsoft.com/office/drawing/2014/main" id="{0E8C40BC-9DE3-B542-C2CE-17558B35D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24">
            <a:extLst>
              <a:ext uri="{FF2B5EF4-FFF2-40B4-BE49-F238E27FC236}">
                <a16:creationId xmlns:a16="http://schemas.microsoft.com/office/drawing/2014/main" id="{484DEE91-BD2D-10D0-1538-BCFA1089B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1" r="-4" b="-4"/>
          <a:stretch/>
        </p:blipFill>
        <p:spPr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6317AFAD-1008-0095-2B02-CEA749339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r="5" b="5"/>
          <a:stretch/>
        </p:blipFill>
        <p:spPr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sp>
        <p:nvSpPr>
          <p:cNvPr id="259" name="Graphic 212">
            <a:extLst>
              <a:ext uri="{FF2B5EF4-FFF2-40B4-BE49-F238E27FC236}">
                <a16:creationId xmlns:a16="http://schemas.microsoft.com/office/drawing/2014/main" id="{A6D2397D-C5E9-87E0-E734-95954D96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0" name="Graphic 212">
            <a:extLst>
              <a:ext uri="{FF2B5EF4-FFF2-40B4-BE49-F238E27FC236}">
                <a16:creationId xmlns:a16="http://schemas.microsoft.com/office/drawing/2014/main" id="{A1F98DA2-6C4A-F68A-E946-E19796977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1" name="Graphic 4">
            <a:extLst>
              <a:ext uri="{FF2B5EF4-FFF2-40B4-BE49-F238E27FC236}">
                <a16:creationId xmlns:a16="http://schemas.microsoft.com/office/drawing/2014/main" id="{216D0F36-077E-8BB1-8D64-BF089E88F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2" name="Freeform: Shape 85">
              <a:extLst>
                <a:ext uri="{FF2B5EF4-FFF2-40B4-BE49-F238E27FC236}">
                  <a16:creationId xmlns:a16="http://schemas.microsoft.com/office/drawing/2014/main" id="{D51A2A89-3FBB-8798-1DD8-BA7B10902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86">
              <a:extLst>
                <a:ext uri="{FF2B5EF4-FFF2-40B4-BE49-F238E27FC236}">
                  <a16:creationId xmlns:a16="http://schemas.microsoft.com/office/drawing/2014/main" id="{ADE968E6-B396-ED7D-386C-D682D8F7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87">
              <a:extLst>
                <a:ext uri="{FF2B5EF4-FFF2-40B4-BE49-F238E27FC236}">
                  <a16:creationId xmlns:a16="http://schemas.microsoft.com/office/drawing/2014/main" id="{12E7280D-E517-6DB5-34EC-55AE97A5F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88">
              <a:extLst>
                <a:ext uri="{FF2B5EF4-FFF2-40B4-BE49-F238E27FC236}">
                  <a16:creationId xmlns:a16="http://schemas.microsoft.com/office/drawing/2014/main" id="{EB127433-C9E9-9762-612A-6A54D5887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89">
              <a:extLst>
                <a:ext uri="{FF2B5EF4-FFF2-40B4-BE49-F238E27FC236}">
                  <a16:creationId xmlns:a16="http://schemas.microsoft.com/office/drawing/2014/main" id="{B92D9AB4-A111-E47E-0A7B-06E2F23742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850CC98-E1E1-996A-9283-D3C07C01C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4B19267-C875-525C-7171-37443B81D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74E2F8E-16B7-C311-49CF-CF77E7AC8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78250AB-D1D9-D233-7A5D-BFD40C026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168EF2-C574-7E65-B03F-9668CE9A3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F216F40-49ED-1B4D-1473-4A43AC893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EF2761E-F94C-9BA1-C64E-FC648CFC0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F636863-BAEC-6317-6A12-6D49633A4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8DFC6F5-0559-68B1-2E3B-881D2856F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93ADD0B-A0C0-00F0-7C1C-1C7551D20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3404AA9-E0AB-EB67-0A76-963A2F7A4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ABBDEC1-CCC3-8BB4-34D1-05E363D27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CBAF71-EFF0-8B20-5F49-6BEFB646E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6DB3022-8D50-7A3B-B5B3-B1B2118C6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0DD85-D3C4-3C3C-D7A8-95E9ED88F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AAB5B4F-D6D5-31FD-9455-F85AA4E8D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8C56433-B3B7-45BD-254A-F661F2D0E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91112B8-C2B8-58D6-9710-F254BF382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D1530CB-73CE-BCEA-4C7B-5B1E6500C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DF99592-1BD0-A494-CA79-87204E7A6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B65FFE2-A2A0-1C39-FB0F-D7CBA59F6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4F74C2B-F6C4-B654-3A7A-1784AB7F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13D4CB0-E163-FA7E-BF5D-6437E8592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DB734EA-BAF2-417F-79EE-C88CF54F8F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B0726B-5511-4060-4E39-DFF2CBB6F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BF76817-7E9F-3ABB-5B60-B88F62916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D486106-42C9-279B-7DD7-75D8C2BCC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23E737A-9542-B477-EFE2-9E0680C2E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06F54F0-B0C1-F1B1-EB77-953AA1C31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F55339-74B7-052B-BD5D-8AE03D331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58A3A4-1322-2AE3-3A3F-E5987B6C5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B2DE6DD-4BA2-3F8D-2B8D-FE3A1C1F4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D13AB6F-6E2E-FC19-4EAD-1EE506798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2761035-6E7F-2F51-E683-5A9EE2B0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42D36DA-DD48-19B1-5405-23916DFE9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1587DE5-CFD9-BD05-7639-A880CB1BB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1625CE6-940A-A861-A3AA-1A960BBEC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19560F3-BBE3-F8E5-7450-7F45DE219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2666B91-5F03-0DB5-23AF-BBA43EA8C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C4F95B2-2129-6B8D-3396-23A89C24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80D1C1F-59BA-EA29-51C8-1091C1C10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1631B79-D2BD-A299-168F-0F071CB88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506A277-276B-D766-BA65-868952947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5C53DC5-CC7F-1977-CCED-466BF3884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60810BB-992A-03A7-A9E8-F70E9251D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43F4915-409C-27B9-0094-D7F6B40D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A3BAFF4-2F26-AF52-1762-95D5D3A43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C6661FA-E474-84ED-A98A-45764EA4A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BB5338F-5002-6906-1F24-73C6B2379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30E99E4-3AA1-29BD-E056-18C708414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F2AA962-221F-056F-CE28-625FD6586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641575F-DA9F-AF4B-F414-D30D50699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9C72506-F465-714B-80BE-3EB0BA7CA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384425F-8C02-63CA-60F5-1E66FFACD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E1554BF-9B70-95D6-AD9B-D2C4C70C2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65C2836-5F7C-03B7-F182-DA2179E0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24C205-DC63-CE12-61CB-1C9CF71D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6678992-0691-C609-6B41-9B60CE46A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341FB87-5C1F-403F-FF1C-E75E56E53A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93B16F7-C7C9-28CA-7AC8-DA4C89092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DE98D51-0EE9-DE36-CA00-385257751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D463F5C-9BD6-05B5-95F6-BEEF5D117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B344C68-C0F6-FF3E-B9DB-33AF042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83A04B6-1654-B0A0-58F2-53BC5E365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A091795-2849-8907-FEB9-D5F747D16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6E495C1-0236-F931-0E96-2BDF89C2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36EB97D-6104-E195-2952-476EE5A18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A2F400-8710-0E04-AE1F-51468B028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33A371EC-B5DB-136F-2B97-09C00DEFC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F644E83-074F-875F-5CD9-5B1042D7F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DF13F78-8452-B872-5041-E066FD1EC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FB243BD8-346C-8CB4-C6E4-7E62C30EA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85B1A28-8D10-9708-C0C8-04BA3F9CC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6F00943-65A0-5C99-6F06-2535EE9F0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4C60B56-CB2B-55AA-BBBA-BB289E5EC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F489A809-F288-60C9-4936-DEA2A18A7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433CB78-3267-1055-8096-B4E291BC1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0CCE4E2-3318-57EC-647D-2D8F5A9F5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6E9C69C-B82A-C29B-20F3-954B3ED6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219C415-F221-C15B-77BD-9DBD9D795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6175DF1-9CB8-483F-E763-528A6B94D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5FFEFCE-8CC9-89A2-10A1-D7B4D0AD1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9073D30-ABC1-58F0-B3D9-052B2880B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6CB6E18-843B-69A6-CA4B-6946D0BD6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43C5366-5D5C-A5E0-A552-F7C409B25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5ACE924-5B40-634E-8E7D-2D9D17384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BAF829C-9939-46F9-EE46-885AF533F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E7D3B79-82ED-00A8-E391-84D98ADA9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F8705D9-7A1D-00E2-E03B-F84603C6E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9DC47E0-50B1-FD73-8E91-ED7E79ED3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83ED614-0BAE-155A-51BA-7D123B7BA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4186DBC-8BAD-1459-744B-23276F892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482E43-4E6D-259D-9498-5A85427CB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0AAA09A-6B12-623D-FEFC-954DDEFBC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F1B7330-044E-AC18-D27E-F6ADE231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AF647AD-E6C0-A7F2-D8D3-98C371F2A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091784D-AE45-EA04-DED3-310E918B7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2961932-E5B3-D048-4789-513859DF8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F9173DD-2023-6EAD-9671-73441348E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90A11DE-2F19-23F4-891F-B1A93C31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1791169-9A0C-68B3-7A26-E157C9CC0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AD928CA-CD33-7D9F-5C0F-5C7D5CB12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B9AED7E-E75F-1306-0FA1-50E77E78F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33A4F6B-B6ED-C6F5-BFCD-9FB2C5FC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91BD07E-C4BB-3DD3-6EE1-C2409024D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6415144-2F2E-3B71-5FE4-02024E273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62D333C-151A-0506-7869-1F355F785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EB2CAE11-B519-7118-2BBF-98DE5C92A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41B1F4F8-7CDB-ED1A-0481-074D80918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DC636E1-A822-7C97-0CFE-364195455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3C2BDFB-693D-FD79-BE0F-4370C7DE0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8964ED4-3CB2-89FB-A5ED-A05352000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5966F42-FC0B-7E4A-2DF3-98EB27742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4C20FB1-C716-6D02-EE02-906E198D9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17C7238F-4A4F-177A-EC5A-EA19E9AB6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817F190-12FA-0B85-7EF2-6DC1EA40E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1D76583-E39C-0F2E-F0DC-D2130C91C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6FC007F-A9AE-6BF6-9E4D-6D9ED5B0D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FCA3F3A-3BB6-5F9C-B38A-C607023C8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A63E236-B883-377D-EDED-5968C5105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10BFBC0-8FE3-19BF-B9AA-3552167D1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BE03B18-756A-22EB-8F11-9CEC0E0AC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B7C05E0-2B89-1FD4-B635-0392134B0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2ABBC98-5C77-F2D2-CC9E-7C764DD39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2806A65-589B-10BD-EA44-41B66EC64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C60637E-7516-BA0E-65A6-A9EBF4E3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8C941B0-4AA2-6B78-C2B8-72CB5B4C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7FE78D2-C01F-91F6-CF68-A303BD640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AC456BDD-B0F7-443F-2B07-E307216D4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13A315B-DBAA-FAA0-AADA-A3754341B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2CB68F0F-B2EF-0DBE-950C-B9835C4DD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FDA444B-2522-43DC-0089-2A36B9AE0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E24AF8B-6B0E-320A-D60A-3405619BB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F75C8D8-B1E2-392B-5FD1-6ABC996E5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AF7E82-9F2F-276C-C8CF-1680DA039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5F13A02-D095-A4C8-3950-19C6B3012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CEAC7747-690D-2897-3AE6-5AEFB8AE8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081CA87D-DA73-9CA7-057B-9D3F9048B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A5F700E-FF30-58B6-B819-8EDC12E31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02C48BC-E1FE-71FA-CC32-BD7A86CE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D47C981-F318-DC1B-AF66-DABE638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700CDC04-3E0B-08B4-BCBC-D95603EB0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C430396-7D86-1FA8-BF10-AB8C6AFB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0C39B9A-AFF3-1BA7-8066-9EC8381A5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BF16102C-D40A-9621-961E-61FA84292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6C2EDF2-43F2-7A14-5246-CBDCA602E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0A6BFE3-1099-F0E9-7544-1A9DC6471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CC59EBD-4F57-7137-46DB-960FF5AA5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1527F36-67A2-2907-9C2B-A4E87906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C15EFF4-65BA-6290-71A7-39AE996E7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8AA53B44-775B-D2F9-4FA8-1C1A3A7FD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31C0F77-4117-6A1A-A32C-3501586FC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0536566B-5FB9-C367-AB7D-66DE3F1F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CE1EC1-D1D4-827C-AE2C-7F83DAE1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2D4D0BB-FB04-D479-A04E-391EAFC5A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606AB93-6281-C000-D51B-9D0E4E9B3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10A08284-4FB0-909E-29AE-14A59F91B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A0B1F1A-7EAC-E9A7-CADA-B2DF88CB7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869A81BB-22D2-3033-2AF8-4E2B6DD0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20355F20-1807-75F7-E341-28330F234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E6E00994-CDEF-1613-BB88-547E2ACFC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2956C86-5538-4F29-59A4-62C26CFAA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E469E48-C72F-663F-2A0E-2223D9838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41BF849-DCBB-6270-36FC-A3040F38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3E60F2CA-BF3C-4248-044A-50E5381B01A7}"/>
              </a:ext>
            </a:extLst>
          </p:cNvPr>
          <p:cNvSpPr/>
          <p:nvPr/>
        </p:nvSpPr>
        <p:spPr>
          <a:xfrm>
            <a:off x="3472988" y="721730"/>
            <a:ext cx="3832938" cy="1708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9A257F1F-9EEB-E364-1484-A538F4C4C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2579" b="12421"/>
          <a:stretch/>
        </p:blipFill>
        <p:spPr>
          <a:xfrm>
            <a:off x="0" y="10971"/>
            <a:ext cx="22019470" cy="12385954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20B57454-91F3-7964-E1DF-E9C10A8FC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-5489284"/>
            <a:ext cx="4705704" cy="5195454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15. maj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Onlinemøde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maj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Møde med fagkonsulent &amp; censorformand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17. juni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Møde for musikundervisere i Odense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7.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1.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14.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Onlinemøde for musikundervisere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21.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Feedback fra fagkonsulent &amp; censorformand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august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Feedback fra LLN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13.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Besøg på faglige drøftelser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18.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2. forslag</a:t>
            </a:r>
          </a:p>
          <a:p>
            <a:pPr algn="l">
              <a:spcBef>
                <a:spcPts val="2200"/>
              </a:spcBef>
            </a:pPr>
            <a:endParaRPr lang="da-DK" sz="12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EA4324-3E17-ADA5-9CD4-6F0673BC6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507238"/>
            <a:ext cx="3865212" cy="85050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a-DK" sz="5400" dirty="0">
                <a:solidFill>
                  <a:schemeClr val="bg1"/>
                </a:solidFill>
              </a:rPr>
              <a:t>Forløb</a:t>
            </a:r>
            <a:endParaRPr lang="da-DK" sz="5400" i="1" dirty="0">
              <a:solidFill>
                <a:schemeClr val="bg1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390CB24-81DD-77A7-4780-58717C0BD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96" y="3777604"/>
            <a:ext cx="892378" cy="57765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74EBD19-35B0-0334-F41D-2C064E6B8040}"/>
              </a:ext>
            </a:extLst>
          </p:cNvPr>
          <p:cNvSpPr txBox="1"/>
          <p:nvPr/>
        </p:nvSpPr>
        <p:spPr>
          <a:xfrm>
            <a:off x="6960674" y="6974319"/>
            <a:ext cx="1288835" cy="59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da-DK" sz="1200" dirty="0">
                <a:solidFill>
                  <a:srgbClr val="7596B4"/>
                </a:solidFill>
              </a:rPr>
              <a:t>Frist udskudt fra 1. september til 1. oktober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A81AF022-1FD8-3F27-E933-EED114A494BA}"/>
              </a:ext>
            </a:extLst>
          </p:cNvPr>
          <p:cNvSpPr txBox="1">
            <a:spLocks/>
          </p:cNvSpPr>
          <p:nvPr/>
        </p:nvSpPr>
        <p:spPr>
          <a:xfrm>
            <a:off x="801188" y="1357746"/>
            <a:ext cx="4705704" cy="519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26.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3.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30. september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4.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5.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28. november 2024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6.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27. januar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7.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25. februar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8. forslag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6.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Revision fra LLN</a:t>
            </a:r>
          </a:p>
          <a:p>
            <a:pPr algn="l">
              <a:spcBef>
                <a:spcPts val="1200"/>
              </a:spcBef>
            </a:pPr>
            <a:r>
              <a:rPr lang="da-DK" sz="1400" b="1" dirty="0">
                <a:solidFill>
                  <a:schemeClr val="bg1"/>
                </a:solidFill>
              </a:rPr>
              <a:t>11. marts 2025</a:t>
            </a:r>
            <a:br>
              <a:rPr lang="da-DK" sz="1400" dirty="0">
                <a:solidFill>
                  <a:schemeClr val="bg1"/>
                </a:solidFill>
              </a:rPr>
            </a:br>
            <a:r>
              <a:rPr lang="da-DK" sz="1400" dirty="0">
                <a:solidFill>
                  <a:schemeClr val="bg1"/>
                </a:solidFill>
              </a:rPr>
              <a:t>Endelig version</a:t>
            </a:r>
          </a:p>
        </p:txBody>
      </p:sp>
    </p:spTree>
    <p:extLst>
      <p:ext uri="{BB962C8B-B14F-4D97-AF65-F5344CB8AC3E}">
        <p14:creationId xmlns:p14="http://schemas.microsoft.com/office/powerpoint/2010/main" val="2550183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-tema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C4AC6EA5CAC4449295FD59E6B5AD09" ma:contentTypeVersion="4" ma:contentTypeDescription="Opret et nyt dokument." ma:contentTypeScope="" ma:versionID="c435f0b18cc53322e56697221840a78b">
  <xsd:schema xmlns:xsd="http://www.w3.org/2001/XMLSchema" xmlns:xs="http://www.w3.org/2001/XMLSchema" xmlns:p="http://schemas.microsoft.com/office/2006/metadata/properties" xmlns:ns2="72b0d0fa-0aed-4a53-bbad-9ef274b613fb" targetNamespace="http://schemas.microsoft.com/office/2006/metadata/properties" ma:root="true" ma:fieldsID="b4e1fc7eea85441b9174d5ee640b9f00" ns2:_="">
    <xsd:import namespace="72b0d0fa-0aed-4a53-bbad-9ef274b613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0d0fa-0aed-4a53-bbad-9ef274b613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F6EF6-CB78-42F0-BC67-512DACB6B91F}">
  <ds:schemaRefs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72b0d0fa-0aed-4a53-bbad-9ef274b613fb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1529944-01A3-4ABD-8E0E-6638B6D5E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b0d0fa-0aed-4a53-bbad-9ef274b613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83786-7D06-406F-820A-18CB3246675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6338997-214a-4f92-ba75-0397f10a84cc}" enabled="0" method="" siteId="{d6338997-214a-4f92-ba75-0397f10a84c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2850</Words>
  <Application>Microsoft Macintosh PowerPoint</Application>
  <PresentationFormat>Widescreen</PresentationFormat>
  <Paragraphs>352</Paragraphs>
  <Slides>38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38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Times New Roman</vt:lpstr>
      <vt:lpstr>VIA Type Office</vt:lpstr>
      <vt:lpstr>Wingdings</vt:lpstr>
      <vt:lpstr>Office-tema</vt:lpstr>
      <vt:lpstr>2_Office-tema</vt:lpstr>
      <vt:lpstr>PowerPoint-præsentation</vt:lpstr>
      <vt:lpstr>PowerPoint-præsentation</vt:lpstr>
      <vt:lpstr>PowerPoint-præsentation</vt:lpstr>
      <vt:lpstr>PowerPoint-præsentation</vt:lpstr>
      <vt:lpstr>Professionsrettede prøver og alignment  Arbejdet med eksamensbeskrivelse tog særligt afsæt i PR-modellen   (Prøvedidaktisk Relationsmodel) </vt:lpstr>
      <vt:lpstr>PowerPoint-præsentation</vt:lpstr>
      <vt:lpstr>PowerPoint-præsentation</vt:lpstr>
      <vt:lpstr>Forløb</vt:lpstr>
      <vt:lpstr>Forløb</vt:lpstr>
      <vt:lpstr>Forløb</vt:lpstr>
      <vt:lpstr>Eksamen i undervisningsfaget Musik</vt:lpstr>
      <vt:lpstr>Eksamen i undervisningsfaget Musik</vt:lpstr>
      <vt:lpstr>Eksamen i undervisningsfaget Musik</vt:lpstr>
      <vt:lpstr>Eksamen i undervisningsfaget Musik</vt:lpstr>
      <vt:lpstr>Udfordringer – kom vi mål?</vt:lpstr>
      <vt:lpstr>1. Skriftlighed og samtalerobotter</vt:lpstr>
      <vt:lpstr>1. Skriftlighed og samtalerobotter</vt:lpstr>
      <vt:lpstr>2. Bredde</vt:lpstr>
      <vt:lpstr>2. Bredde</vt:lpstr>
      <vt:lpstr>3. Kendte situationer</vt:lpstr>
      <vt:lpstr>3. Kendte situationer</vt:lpstr>
      <vt:lpstr>4. Lærerroller</vt:lpstr>
      <vt:lpstr>4. Lærerroller</vt:lpstr>
      <vt:lpstr>5. Musik som samværsform</vt:lpstr>
      <vt:lpstr>5. Musik som samværsform</vt:lpstr>
      <vt:lpstr>6. Kreative musikalske processer</vt:lpstr>
      <vt:lpstr>6. Kreative musikalske processer</vt:lpstr>
      <vt:lpstr>PowerPoint-præsentation</vt:lpstr>
      <vt:lpstr>Bedømmelse ⬍  Backwash</vt:lpstr>
      <vt:lpstr>National ensartethed ⬍  Lokale udformninger</vt:lpstr>
      <vt:lpstr>Institution ⬍  Studerende</vt:lpstr>
      <vt:lpstr>Kunnen ⬍ Refleksion</vt:lpstr>
      <vt:lpstr>Bredde ⬍  Dybde</vt:lpstr>
      <vt:lpstr>Gruppearbejde</vt:lpstr>
      <vt:lpstr>Gruppearbejde</vt:lpstr>
      <vt:lpstr>Opsamling</vt:lpstr>
      <vt:lpstr>Fagfornyelsen!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Eksamen i undervisningsfaget musik Overvejelser fra eksamensgruppen</dc:title>
  <dc:creator>Jesper Juellund Jensen</dc:creator>
  <cp:lastModifiedBy>Jesper Juellund Jensen</cp:lastModifiedBy>
  <cp:revision>21</cp:revision>
  <dcterms:created xsi:type="dcterms:W3CDTF">2024-04-25T11:42:33Z</dcterms:created>
  <dcterms:modified xsi:type="dcterms:W3CDTF">2025-03-19T13:41:17Z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0x010100D8C4AC6EA5CAC4449295FD59E6B5AD09</vt:lpwstr>
  </property>
</Properties>
</file>