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4"/>
  </p:sldMasterIdLst>
  <p:notesMasterIdLst>
    <p:notesMasterId r:id="rId29"/>
  </p:notesMasterIdLst>
  <p:sldIdLst>
    <p:sldId id="256" r:id="rId5"/>
    <p:sldId id="257" r:id="rId6"/>
    <p:sldId id="258" r:id="rId7"/>
    <p:sldId id="261" r:id="rId8"/>
    <p:sldId id="263" r:id="rId9"/>
    <p:sldId id="262" r:id="rId10"/>
    <p:sldId id="266" r:id="rId11"/>
    <p:sldId id="267" r:id="rId12"/>
    <p:sldId id="260" r:id="rId13"/>
    <p:sldId id="264" r:id="rId14"/>
    <p:sldId id="268" r:id="rId15"/>
    <p:sldId id="265" r:id="rId16"/>
    <p:sldId id="269" r:id="rId17"/>
    <p:sldId id="283" r:id="rId18"/>
    <p:sldId id="270" r:id="rId19"/>
    <p:sldId id="272" r:id="rId20"/>
    <p:sldId id="273" r:id="rId21"/>
    <p:sldId id="274" r:id="rId22"/>
    <p:sldId id="276" r:id="rId23"/>
    <p:sldId id="275" r:id="rId24"/>
    <p:sldId id="277" r:id="rId25"/>
    <p:sldId id="279" r:id="rId26"/>
    <p:sldId id="278" r:id="rId27"/>
    <p:sldId id="282"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ED1428-FD2C-D34E-83C2-8ACC9AE35672}" v="784" dt="2024-08-14T12:58:43.19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emlayout 2 - Marker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llemlayout 4 - Marker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llemlayout 4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5BE263C-DBD7-4A20-BB59-AAB30ACAA65A}" styleName="Mellemlayout 3 - Markerin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llemlayout 3 - Marker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p:restoredTop sz="70000"/>
  </p:normalViewPr>
  <p:slideViewPr>
    <p:cSldViewPr snapToGrid="0">
      <p:cViewPr varScale="1">
        <p:scale>
          <a:sx n="82" d="100"/>
          <a:sy n="82" d="100"/>
        </p:scale>
        <p:origin x="19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per Juellund Jensen" userId="cec1f6f2-d0eb-4efd-a1bd-a4175788ba30" providerId="ADAL" clId="{09D07A27-3E97-2648-90CB-73CB03C80F48}"/>
    <pc:docChg chg="undo custSel addSld delSld modSld sldOrd">
      <pc:chgData name="Jesper Juellund Jensen" userId="cec1f6f2-d0eb-4efd-a1bd-a4175788ba30" providerId="ADAL" clId="{09D07A27-3E97-2648-90CB-73CB03C80F48}" dt="2024-08-08T09:10:30.775" v="1961" actId="2696"/>
      <pc:docMkLst>
        <pc:docMk/>
      </pc:docMkLst>
      <pc:sldChg chg="modSp">
        <pc:chgData name="Jesper Juellund Jensen" userId="cec1f6f2-d0eb-4efd-a1bd-a4175788ba30" providerId="ADAL" clId="{09D07A27-3E97-2648-90CB-73CB03C80F48}" dt="2024-08-08T08:04:10.080" v="617" actId="20577"/>
        <pc:sldMkLst>
          <pc:docMk/>
          <pc:sldMk cId="6091194" sldId="263"/>
        </pc:sldMkLst>
        <pc:spChg chg="mod">
          <ac:chgData name="Jesper Juellund Jensen" userId="cec1f6f2-d0eb-4efd-a1bd-a4175788ba30" providerId="ADAL" clId="{09D07A27-3E97-2648-90CB-73CB03C80F48}" dt="2024-08-08T08:04:10.080" v="617" actId="20577"/>
          <ac:spMkLst>
            <pc:docMk/>
            <pc:sldMk cId="6091194" sldId="263"/>
            <ac:spMk id="10" creationId="{19A103BF-1DF2-8A81-7AE9-30699D32893D}"/>
          </ac:spMkLst>
        </pc:spChg>
      </pc:sldChg>
      <pc:sldChg chg="modSp mod modAnim">
        <pc:chgData name="Jesper Juellund Jensen" userId="cec1f6f2-d0eb-4efd-a1bd-a4175788ba30" providerId="ADAL" clId="{09D07A27-3E97-2648-90CB-73CB03C80F48}" dt="2024-08-08T08:15:00.929" v="710" actId="207"/>
        <pc:sldMkLst>
          <pc:docMk/>
          <pc:sldMk cId="4209733762" sldId="265"/>
        </pc:sldMkLst>
        <pc:spChg chg="mod">
          <ac:chgData name="Jesper Juellund Jensen" userId="cec1f6f2-d0eb-4efd-a1bd-a4175788ba30" providerId="ADAL" clId="{09D07A27-3E97-2648-90CB-73CB03C80F48}" dt="2024-08-08T08:05:03.858" v="623" actId="207"/>
          <ac:spMkLst>
            <pc:docMk/>
            <pc:sldMk cId="4209733762" sldId="265"/>
            <ac:spMk id="2" creationId="{8A9FFF96-D598-1B00-16EC-703F5923BC11}"/>
          </ac:spMkLst>
        </pc:spChg>
        <pc:spChg chg="mod">
          <ac:chgData name="Jesper Juellund Jensen" userId="cec1f6f2-d0eb-4efd-a1bd-a4175788ba30" providerId="ADAL" clId="{09D07A27-3E97-2648-90CB-73CB03C80F48}" dt="2024-08-08T08:15:00.929" v="710" actId="207"/>
          <ac:spMkLst>
            <pc:docMk/>
            <pc:sldMk cId="4209733762" sldId="265"/>
            <ac:spMk id="8" creationId="{AF7BEC6D-93E8-0E2C-063D-ED1CDD609A1E}"/>
          </ac:spMkLst>
        </pc:spChg>
      </pc:sldChg>
      <pc:sldChg chg="modSp mod">
        <pc:chgData name="Jesper Juellund Jensen" userId="cec1f6f2-d0eb-4efd-a1bd-a4175788ba30" providerId="ADAL" clId="{09D07A27-3E97-2648-90CB-73CB03C80F48}" dt="2024-08-08T07:56:41.787" v="379" actId="20577"/>
        <pc:sldMkLst>
          <pc:docMk/>
          <pc:sldMk cId="761988699" sldId="266"/>
        </pc:sldMkLst>
        <pc:spChg chg="mod">
          <ac:chgData name="Jesper Juellund Jensen" userId="cec1f6f2-d0eb-4efd-a1bd-a4175788ba30" providerId="ADAL" clId="{09D07A27-3E97-2648-90CB-73CB03C80F48}" dt="2024-08-08T07:56:41.787" v="379" actId="20577"/>
          <ac:spMkLst>
            <pc:docMk/>
            <pc:sldMk cId="761988699" sldId="266"/>
            <ac:spMk id="6" creationId="{5AA64C0E-3E5B-CAB9-C735-0673C8E2ED3D}"/>
          </ac:spMkLst>
        </pc:spChg>
      </pc:sldChg>
      <pc:sldChg chg="modSp new mod">
        <pc:chgData name="Jesper Juellund Jensen" userId="cec1f6f2-d0eb-4efd-a1bd-a4175788ba30" providerId="ADAL" clId="{09D07A27-3E97-2648-90CB-73CB03C80F48}" dt="2024-08-08T08:28:37.348" v="1034" actId="113"/>
        <pc:sldMkLst>
          <pc:docMk/>
          <pc:sldMk cId="1870319566" sldId="267"/>
        </pc:sldMkLst>
        <pc:spChg chg="mod">
          <ac:chgData name="Jesper Juellund Jensen" userId="cec1f6f2-d0eb-4efd-a1bd-a4175788ba30" providerId="ADAL" clId="{09D07A27-3E97-2648-90CB-73CB03C80F48}" dt="2024-08-08T08:28:28.105" v="1030" actId="20577"/>
          <ac:spMkLst>
            <pc:docMk/>
            <pc:sldMk cId="1870319566" sldId="267"/>
            <ac:spMk id="2" creationId="{62A0333B-BBBC-FD7B-FA10-51505C8D09E5}"/>
          </ac:spMkLst>
        </pc:spChg>
        <pc:spChg chg="mod">
          <ac:chgData name="Jesper Juellund Jensen" userId="cec1f6f2-d0eb-4efd-a1bd-a4175788ba30" providerId="ADAL" clId="{09D07A27-3E97-2648-90CB-73CB03C80F48}" dt="2024-08-08T08:28:37.348" v="1034" actId="113"/>
          <ac:spMkLst>
            <pc:docMk/>
            <pc:sldMk cId="1870319566" sldId="267"/>
            <ac:spMk id="3" creationId="{5A26F6CC-CA87-6A1A-23FF-9DB1EBE46448}"/>
          </ac:spMkLst>
        </pc:spChg>
      </pc:sldChg>
      <pc:sldChg chg="modSp new mod ord">
        <pc:chgData name="Jesper Juellund Jensen" userId="cec1f6f2-d0eb-4efd-a1bd-a4175788ba30" providerId="ADAL" clId="{09D07A27-3E97-2648-90CB-73CB03C80F48}" dt="2024-08-08T08:05:37.110" v="627" actId="207"/>
        <pc:sldMkLst>
          <pc:docMk/>
          <pc:sldMk cId="4224150496" sldId="268"/>
        </pc:sldMkLst>
        <pc:spChg chg="mod">
          <ac:chgData name="Jesper Juellund Jensen" userId="cec1f6f2-d0eb-4efd-a1bd-a4175788ba30" providerId="ADAL" clId="{09D07A27-3E97-2648-90CB-73CB03C80F48}" dt="2024-08-08T08:04:44.603" v="620" actId="20577"/>
          <ac:spMkLst>
            <pc:docMk/>
            <pc:sldMk cId="4224150496" sldId="268"/>
            <ac:spMk id="2" creationId="{F9878B60-2BC4-99B3-B3A5-FB4FDA4F76A9}"/>
          </ac:spMkLst>
        </pc:spChg>
        <pc:spChg chg="mod">
          <ac:chgData name="Jesper Juellund Jensen" userId="cec1f6f2-d0eb-4efd-a1bd-a4175788ba30" providerId="ADAL" clId="{09D07A27-3E97-2648-90CB-73CB03C80F48}" dt="2024-08-08T08:05:14.549" v="624" actId="207"/>
          <ac:spMkLst>
            <pc:docMk/>
            <pc:sldMk cId="4224150496" sldId="268"/>
            <ac:spMk id="3" creationId="{F1AEBF56-2555-20E8-651E-8C697B75CAAC}"/>
          </ac:spMkLst>
        </pc:spChg>
        <pc:spChg chg="mod">
          <ac:chgData name="Jesper Juellund Jensen" userId="cec1f6f2-d0eb-4efd-a1bd-a4175788ba30" providerId="ADAL" clId="{09D07A27-3E97-2648-90CB-73CB03C80F48}" dt="2024-08-08T08:05:37.110" v="627" actId="207"/>
          <ac:spMkLst>
            <pc:docMk/>
            <pc:sldMk cId="4224150496" sldId="268"/>
            <ac:spMk id="4" creationId="{2320F030-EDF9-F6DD-8D29-41BA7F4D9DFB}"/>
          </ac:spMkLst>
        </pc:spChg>
        <pc:spChg chg="mod">
          <ac:chgData name="Jesper Juellund Jensen" userId="cec1f6f2-d0eb-4efd-a1bd-a4175788ba30" providerId="ADAL" clId="{09D07A27-3E97-2648-90CB-73CB03C80F48}" dt="2024-08-08T08:05:25.173" v="625" actId="207"/>
          <ac:spMkLst>
            <pc:docMk/>
            <pc:sldMk cId="4224150496" sldId="268"/>
            <ac:spMk id="5" creationId="{082E4026-FAF2-8544-CB14-455676DEAD96}"/>
          </ac:spMkLst>
        </pc:spChg>
        <pc:spChg chg="mod">
          <ac:chgData name="Jesper Juellund Jensen" userId="cec1f6f2-d0eb-4efd-a1bd-a4175788ba30" providerId="ADAL" clId="{09D07A27-3E97-2648-90CB-73CB03C80F48}" dt="2024-08-08T08:05:33.185" v="626" actId="207"/>
          <ac:spMkLst>
            <pc:docMk/>
            <pc:sldMk cId="4224150496" sldId="268"/>
            <ac:spMk id="6" creationId="{2D8DD503-8A9E-78D1-A34C-8BE33307FED3}"/>
          </ac:spMkLst>
        </pc:spChg>
      </pc:sldChg>
      <pc:sldChg chg="modSp add mod modAnim">
        <pc:chgData name="Jesper Juellund Jensen" userId="cec1f6f2-d0eb-4efd-a1bd-a4175788ba30" providerId="ADAL" clId="{09D07A27-3E97-2648-90CB-73CB03C80F48}" dt="2024-08-08T08:15:05.069" v="711" actId="207"/>
        <pc:sldMkLst>
          <pc:docMk/>
          <pc:sldMk cId="2810676618" sldId="269"/>
        </pc:sldMkLst>
        <pc:spChg chg="mod">
          <ac:chgData name="Jesper Juellund Jensen" userId="cec1f6f2-d0eb-4efd-a1bd-a4175788ba30" providerId="ADAL" clId="{09D07A27-3E97-2648-90CB-73CB03C80F48}" dt="2024-08-08T08:15:05.069" v="711" actId="207"/>
          <ac:spMkLst>
            <pc:docMk/>
            <pc:sldMk cId="2810676618" sldId="269"/>
            <ac:spMk id="8" creationId="{AF7BEC6D-93E8-0E2C-063D-ED1CDD609A1E}"/>
          </ac:spMkLst>
        </pc:spChg>
      </pc:sldChg>
      <pc:sldChg chg="modSp add mod ord modAnim">
        <pc:chgData name="Jesper Juellund Jensen" userId="cec1f6f2-d0eb-4efd-a1bd-a4175788ba30" providerId="ADAL" clId="{09D07A27-3E97-2648-90CB-73CB03C80F48}" dt="2024-08-08T08:16:32.918" v="721" actId="20578"/>
        <pc:sldMkLst>
          <pc:docMk/>
          <pc:sldMk cId="3189994015" sldId="270"/>
        </pc:sldMkLst>
        <pc:spChg chg="mod">
          <ac:chgData name="Jesper Juellund Jensen" userId="cec1f6f2-d0eb-4efd-a1bd-a4175788ba30" providerId="ADAL" clId="{09D07A27-3E97-2648-90CB-73CB03C80F48}" dt="2024-08-08T08:15:31.962" v="713"/>
          <ac:spMkLst>
            <pc:docMk/>
            <pc:sldMk cId="3189994015" sldId="270"/>
            <ac:spMk id="2" creationId="{8A9FFF96-D598-1B00-16EC-703F5923BC11}"/>
          </ac:spMkLst>
        </pc:spChg>
        <pc:spChg chg="mod">
          <ac:chgData name="Jesper Juellund Jensen" userId="cec1f6f2-d0eb-4efd-a1bd-a4175788ba30" providerId="ADAL" clId="{09D07A27-3E97-2648-90CB-73CB03C80F48}" dt="2024-08-08T08:16:02.674" v="718" actId="207"/>
          <ac:spMkLst>
            <pc:docMk/>
            <pc:sldMk cId="3189994015" sldId="270"/>
            <ac:spMk id="8" creationId="{AF7BEC6D-93E8-0E2C-063D-ED1CDD609A1E}"/>
          </ac:spMkLst>
        </pc:spChg>
      </pc:sldChg>
      <pc:sldChg chg="addSp delSp modSp add del mod ord">
        <pc:chgData name="Jesper Juellund Jensen" userId="cec1f6f2-d0eb-4efd-a1bd-a4175788ba30" providerId="ADAL" clId="{09D07A27-3E97-2648-90CB-73CB03C80F48}" dt="2024-08-08T08:17:02.392" v="724" actId="2696"/>
        <pc:sldMkLst>
          <pc:docMk/>
          <pc:sldMk cId="1594732060" sldId="271"/>
        </pc:sldMkLst>
        <pc:spChg chg="del">
          <ac:chgData name="Jesper Juellund Jensen" userId="cec1f6f2-d0eb-4efd-a1bd-a4175788ba30" providerId="ADAL" clId="{09D07A27-3E97-2648-90CB-73CB03C80F48}" dt="2024-08-08T08:16:54.893" v="722" actId="478"/>
          <ac:spMkLst>
            <pc:docMk/>
            <pc:sldMk cId="1594732060" sldId="271"/>
            <ac:spMk id="3" creationId="{F1AEBF56-2555-20E8-651E-8C697B75CAAC}"/>
          </ac:spMkLst>
        </pc:spChg>
        <pc:spChg chg="del">
          <ac:chgData name="Jesper Juellund Jensen" userId="cec1f6f2-d0eb-4efd-a1bd-a4175788ba30" providerId="ADAL" clId="{09D07A27-3E97-2648-90CB-73CB03C80F48}" dt="2024-08-08T08:16:54.893" v="722" actId="478"/>
          <ac:spMkLst>
            <pc:docMk/>
            <pc:sldMk cId="1594732060" sldId="271"/>
            <ac:spMk id="4" creationId="{2320F030-EDF9-F6DD-8D29-41BA7F4D9DFB}"/>
          </ac:spMkLst>
        </pc:spChg>
        <pc:spChg chg="del">
          <ac:chgData name="Jesper Juellund Jensen" userId="cec1f6f2-d0eb-4efd-a1bd-a4175788ba30" providerId="ADAL" clId="{09D07A27-3E97-2648-90CB-73CB03C80F48}" dt="2024-08-08T08:16:54.893" v="722" actId="478"/>
          <ac:spMkLst>
            <pc:docMk/>
            <pc:sldMk cId="1594732060" sldId="271"/>
            <ac:spMk id="5" creationId="{082E4026-FAF2-8544-CB14-455676DEAD96}"/>
          </ac:spMkLst>
        </pc:spChg>
        <pc:spChg chg="del">
          <ac:chgData name="Jesper Juellund Jensen" userId="cec1f6f2-d0eb-4efd-a1bd-a4175788ba30" providerId="ADAL" clId="{09D07A27-3E97-2648-90CB-73CB03C80F48}" dt="2024-08-08T08:16:54.893" v="722" actId="478"/>
          <ac:spMkLst>
            <pc:docMk/>
            <pc:sldMk cId="1594732060" sldId="271"/>
            <ac:spMk id="6" creationId="{2D8DD503-8A9E-78D1-A34C-8BE33307FED3}"/>
          </ac:spMkLst>
        </pc:spChg>
        <pc:spChg chg="add mod">
          <ac:chgData name="Jesper Juellund Jensen" userId="cec1f6f2-d0eb-4efd-a1bd-a4175788ba30" providerId="ADAL" clId="{09D07A27-3E97-2648-90CB-73CB03C80F48}" dt="2024-08-08T08:16:54.893" v="722" actId="478"/>
          <ac:spMkLst>
            <pc:docMk/>
            <pc:sldMk cId="1594732060" sldId="271"/>
            <ac:spMk id="8" creationId="{F4061BE9-800C-BF84-879B-5AFF1588B082}"/>
          </ac:spMkLst>
        </pc:spChg>
        <pc:spChg chg="add mod">
          <ac:chgData name="Jesper Juellund Jensen" userId="cec1f6f2-d0eb-4efd-a1bd-a4175788ba30" providerId="ADAL" clId="{09D07A27-3E97-2648-90CB-73CB03C80F48}" dt="2024-08-08T08:16:54.893" v="722" actId="478"/>
          <ac:spMkLst>
            <pc:docMk/>
            <pc:sldMk cId="1594732060" sldId="271"/>
            <ac:spMk id="10" creationId="{6B3FB956-7302-48DD-48C3-43A3579DFC84}"/>
          </ac:spMkLst>
        </pc:spChg>
        <pc:spChg chg="add mod">
          <ac:chgData name="Jesper Juellund Jensen" userId="cec1f6f2-d0eb-4efd-a1bd-a4175788ba30" providerId="ADAL" clId="{09D07A27-3E97-2648-90CB-73CB03C80F48}" dt="2024-08-08T08:16:54.893" v="722" actId="478"/>
          <ac:spMkLst>
            <pc:docMk/>
            <pc:sldMk cId="1594732060" sldId="271"/>
            <ac:spMk id="12" creationId="{E6007587-F60C-502B-472C-287889E6EB1D}"/>
          </ac:spMkLst>
        </pc:spChg>
        <pc:spChg chg="add mod">
          <ac:chgData name="Jesper Juellund Jensen" userId="cec1f6f2-d0eb-4efd-a1bd-a4175788ba30" providerId="ADAL" clId="{09D07A27-3E97-2648-90CB-73CB03C80F48}" dt="2024-08-08T08:16:54.893" v="722" actId="478"/>
          <ac:spMkLst>
            <pc:docMk/>
            <pc:sldMk cId="1594732060" sldId="271"/>
            <ac:spMk id="14" creationId="{F0DB30E4-E521-D77A-1BC5-4651FB8FD517}"/>
          </ac:spMkLst>
        </pc:spChg>
      </pc:sldChg>
      <pc:sldChg chg="addSp delSp modSp add mod">
        <pc:chgData name="Jesper Juellund Jensen" userId="cec1f6f2-d0eb-4efd-a1bd-a4175788ba30" providerId="ADAL" clId="{09D07A27-3E97-2648-90CB-73CB03C80F48}" dt="2024-08-08T08:27:05.550" v="1015" actId="1076"/>
        <pc:sldMkLst>
          <pc:docMk/>
          <pc:sldMk cId="3145641047" sldId="272"/>
        </pc:sldMkLst>
        <pc:spChg chg="mod">
          <ac:chgData name="Jesper Juellund Jensen" userId="cec1f6f2-d0eb-4efd-a1bd-a4175788ba30" providerId="ADAL" clId="{09D07A27-3E97-2648-90CB-73CB03C80F48}" dt="2024-08-08T08:17:07.341" v="726" actId="20577"/>
          <ac:spMkLst>
            <pc:docMk/>
            <pc:sldMk cId="3145641047" sldId="272"/>
            <ac:spMk id="2" creationId="{8A9FFF96-D598-1B00-16EC-703F5923BC11}"/>
          </ac:spMkLst>
        </pc:spChg>
        <pc:spChg chg="add del mod">
          <ac:chgData name="Jesper Juellund Jensen" userId="cec1f6f2-d0eb-4efd-a1bd-a4175788ba30" providerId="ADAL" clId="{09D07A27-3E97-2648-90CB-73CB03C80F48}" dt="2024-08-08T08:23:48.150" v="814" actId="14100"/>
          <ac:spMkLst>
            <pc:docMk/>
            <pc:sldMk cId="3145641047" sldId="272"/>
            <ac:spMk id="4" creationId="{23B97BB2-F851-CBFA-437C-CD258C04F70A}"/>
          </ac:spMkLst>
        </pc:spChg>
        <pc:spChg chg="del">
          <ac:chgData name="Jesper Juellund Jensen" userId="cec1f6f2-d0eb-4efd-a1bd-a4175788ba30" providerId="ADAL" clId="{09D07A27-3E97-2648-90CB-73CB03C80F48}" dt="2024-08-08T08:17:10.970" v="727" actId="478"/>
          <ac:spMkLst>
            <pc:docMk/>
            <pc:sldMk cId="3145641047" sldId="272"/>
            <ac:spMk id="8" creationId="{AF7BEC6D-93E8-0E2C-063D-ED1CDD609A1E}"/>
          </ac:spMkLst>
        </pc:spChg>
        <pc:spChg chg="add del">
          <ac:chgData name="Jesper Juellund Jensen" userId="cec1f6f2-d0eb-4efd-a1bd-a4175788ba30" providerId="ADAL" clId="{09D07A27-3E97-2648-90CB-73CB03C80F48}" dt="2024-08-08T08:18:53.848" v="779" actId="22"/>
          <ac:spMkLst>
            <pc:docMk/>
            <pc:sldMk cId="3145641047" sldId="272"/>
            <ac:spMk id="10" creationId="{9B52B528-9387-0B7C-D69E-7415A79F4959}"/>
          </ac:spMkLst>
        </pc:spChg>
        <pc:spChg chg="add mod">
          <ac:chgData name="Jesper Juellund Jensen" userId="cec1f6f2-d0eb-4efd-a1bd-a4175788ba30" providerId="ADAL" clId="{09D07A27-3E97-2648-90CB-73CB03C80F48}" dt="2024-08-08T08:27:05.550" v="1015" actId="1076"/>
          <ac:spMkLst>
            <pc:docMk/>
            <pc:sldMk cId="3145641047" sldId="272"/>
            <ac:spMk id="11" creationId="{9C935944-D8DB-D415-C895-589EB4012A57}"/>
          </ac:spMkLst>
        </pc:spChg>
        <pc:graphicFrameChg chg="add mod">
          <ac:chgData name="Jesper Juellund Jensen" userId="cec1f6f2-d0eb-4efd-a1bd-a4175788ba30" providerId="ADAL" clId="{09D07A27-3E97-2648-90CB-73CB03C80F48}" dt="2024-08-08T08:17:14.990" v="729"/>
          <ac:graphicFrameMkLst>
            <pc:docMk/>
            <pc:sldMk cId="3145641047" sldId="272"/>
            <ac:graphicFrameMk id="5" creationId="{A863A865-5C57-2E53-8EBC-AD30835A5684}"/>
          </ac:graphicFrameMkLst>
        </pc:graphicFrameChg>
        <pc:graphicFrameChg chg="add mod modGraphic">
          <ac:chgData name="Jesper Juellund Jensen" userId="cec1f6f2-d0eb-4efd-a1bd-a4175788ba30" providerId="ADAL" clId="{09D07A27-3E97-2648-90CB-73CB03C80F48}" dt="2024-08-08T08:22:50.167" v="812" actId="1076"/>
          <ac:graphicFrameMkLst>
            <pc:docMk/>
            <pc:sldMk cId="3145641047" sldId="272"/>
            <ac:graphicFrameMk id="6" creationId="{6EA9C389-26D8-2C69-3862-3106AD3C8492}"/>
          </ac:graphicFrameMkLst>
        </pc:graphicFrameChg>
        <pc:graphicFrameChg chg="add mod">
          <ac:chgData name="Jesper Juellund Jensen" userId="cec1f6f2-d0eb-4efd-a1bd-a4175788ba30" providerId="ADAL" clId="{09D07A27-3E97-2648-90CB-73CB03C80F48}" dt="2024-08-08T08:18:47.468" v="777"/>
          <ac:graphicFrameMkLst>
            <pc:docMk/>
            <pc:sldMk cId="3145641047" sldId="272"/>
            <ac:graphicFrameMk id="7" creationId="{300C0030-D101-D76D-269F-1E0E7A9F890B}"/>
          </ac:graphicFrameMkLst>
        </pc:graphicFrameChg>
      </pc:sldChg>
      <pc:sldChg chg="modSp add mod">
        <pc:chgData name="Jesper Juellund Jensen" userId="cec1f6f2-d0eb-4efd-a1bd-a4175788ba30" providerId="ADAL" clId="{09D07A27-3E97-2648-90CB-73CB03C80F48}" dt="2024-08-08T08:45:32.467" v="1164" actId="20577"/>
        <pc:sldMkLst>
          <pc:docMk/>
          <pc:sldMk cId="2817519328" sldId="273"/>
        </pc:sldMkLst>
        <pc:spChg chg="mod">
          <ac:chgData name="Jesper Juellund Jensen" userId="cec1f6f2-d0eb-4efd-a1bd-a4175788ba30" providerId="ADAL" clId="{09D07A27-3E97-2648-90CB-73CB03C80F48}" dt="2024-08-08T08:27:50.397" v="1017"/>
          <ac:spMkLst>
            <pc:docMk/>
            <pc:sldMk cId="2817519328" sldId="273"/>
            <ac:spMk id="2" creationId="{60BA1EA3-15FF-33E5-ED5C-0F8C7494E2DA}"/>
          </ac:spMkLst>
        </pc:spChg>
        <pc:spChg chg="mod">
          <ac:chgData name="Jesper Juellund Jensen" userId="cec1f6f2-d0eb-4efd-a1bd-a4175788ba30" providerId="ADAL" clId="{09D07A27-3E97-2648-90CB-73CB03C80F48}" dt="2024-08-08T08:45:32.467" v="1164" actId="20577"/>
          <ac:spMkLst>
            <pc:docMk/>
            <pc:sldMk cId="2817519328" sldId="273"/>
            <ac:spMk id="4" creationId="{EA553328-2435-76B0-86B2-96A31B06D45E}"/>
          </ac:spMkLst>
        </pc:spChg>
        <pc:spChg chg="mod">
          <ac:chgData name="Jesper Juellund Jensen" userId="cec1f6f2-d0eb-4efd-a1bd-a4175788ba30" providerId="ADAL" clId="{09D07A27-3E97-2648-90CB-73CB03C80F48}" dt="2024-08-08T08:40:16.238" v="1074" actId="20577"/>
          <ac:spMkLst>
            <pc:docMk/>
            <pc:sldMk cId="2817519328" sldId="273"/>
            <ac:spMk id="6" creationId="{5AA64C0E-3E5B-CAB9-C735-0673C8E2ED3D}"/>
          </ac:spMkLst>
        </pc:spChg>
      </pc:sldChg>
      <pc:sldChg chg="modSp add mod">
        <pc:chgData name="Jesper Juellund Jensen" userId="cec1f6f2-d0eb-4efd-a1bd-a4175788ba30" providerId="ADAL" clId="{09D07A27-3E97-2648-90CB-73CB03C80F48}" dt="2024-08-08T08:46:12.993" v="1227" actId="20577"/>
        <pc:sldMkLst>
          <pc:docMk/>
          <pc:sldMk cId="2616667398" sldId="274"/>
        </pc:sldMkLst>
        <pc:spChg chg="mod">
          <ac:chgData name="Jesper Juellund Jensen" userId="cec1f6f2-d0eb-4efd-a1bd-a4175788ba30" providerId="ADAL" clId="{09D07A27-3E97-2648-90CB-73CB03C80F48}" dt="2024-08-08T08:29:43.531" v="1036" actId="20577"/>
          <ac:spMkLst>
            <pc:docMk/>
            <pc:sldMk cId="2616667398" sldId="274"/>
            <ac:spMk id="2" creationId="{62A0333B-BBBC-FD7B-FA10-51505C8D09E5}"/>
          </ac:spMkLst>
        </pc:spChg>
        <pc:spChg chg="mod">
          <ac:chgData name="Jesper Juellund Jensen" userId="cec1f6f2-d0eb-4efd-a1bd-a4175788ba30" providerId="ADAL" clId="{09D07A27-3E97-2648-90CB-73CB03C80F48}" dt="2024-08-08T08:46:12.993" v="1227" actId="20577"/>
          <ac:spMkLst>
            <pc:docMk/>
            <pc:sldMk cId="2616667398" sldId="274"/>
            <ac:spMk id="3" creationId="{5A26F6CC-CA87-6A1A-23FF-9DB1EBE46448}"/>
          </ac:spMkLst>
        </pc:spChg>
      </pc:sldChg>
      <pc:sldChg chg="add">
        <pc:chgData name="Jesper Juellund Jensen" userId="cec1f6f2-d0eb-4efd-a1bd-a4175788ba30" providerId="ADAL" clId="{09D07A27-3E97-2648-90CB-73CB03C80F48}" dt="2024-08-08T08:46:33.623" v="1228"/>
        <pc:sldMkLst>
          <pc:docMk/>
          <pc:sldMk cId="2270133894" sldId="275"/>
        </pc:sldMkLst>
      </pc:sldChg>
      <pc:sldChg chg="modSp add mod">
        <pc:chgData name="Jesper Juellund Jensen" userId="cec1f6f2-d0eb-4efd-a1bd-a4175788ba30" providerId="ADAL" clId="{09D07A27-3E97-2648-90CB-73CB03C80F48}" dt="2024-08-08T08:48:32.653" v="1260"/>
        <pc:sldMkLst>
          <pc:docMk/>
          <pc:sldMk cId="1978377827" sldId="276"/>
        </pc:sldMkLst>
        <pc:spChg chg="mod">
          <ac:chgData name="Jesper Juellund Jensen" userId="cec1f6f2-d0eb-4efd-a1bd-a4175788ba30" providerId="ADAL" clId="{09D07A27-3E97-2648-90CB-73CB03C80F48}" dt="2024-08-08T08:48:32.653" v="1260"/>
          <ac:spMkLst>
            <pc:docMk/>
            <pc:sldMk cId="1978377827" sldId="276"/>
            <ac:spMk id="2" creationId="{8A9FFF96-D598-1B00-16EC-703F5923BC11}"/>
          </ac:spMkLst>
        </pc:spChg>
        <pc:spChg chg="mod">
          <ac:chgData name="Jesper Juellund Jensen" userId="cec1f6f2-d0eb-4efd-a1bd-a4175788ba30" providerId="ADAL" clId="{09D07A27-3E97-2648-90CB-73CB03C80F48}" dt="2024-08-08T08:48:23.013" v="1259" actId="14100"/>
          <ac:spMkLst>
            <pc:docMk/>
            <pc:sldMk cId="1978377827" sldId="276"/>
            <ac:spMk id="3" creationId="{6FAAD7EC-8794-81E1-D8AD-F945E0FED487}"/>
          </ac:spMkLst>
        </pc:spChg>
      </pc:sldChg>
      <pc:sldChg chg="modSp new mod">
        <pc:chgData name="Jesper Juellund Jensen" userId="cec1f6f2-d0eb-4efd-a1bd-a4175788ba30" providerId="ADAL" clId="{09D07A27-3E97-2648-90CB-73CB03C80F48}" dt="2024-08-08T09:10:18.254" v="1958" actId="20577"/>
        <pc:sldMkLst>
          <pc:docMk/>
          <pc:sldMk cId="874666861" sldId="277"/>
        </pc:sldMkLst>
        <pc:spChg chg="mod">
          <ac:chgData name="Jesper Juellund Jensen" userId="cec1f6f2-d0eb-4efd-a1bd-a4175788ba30" providerId="ADAL" clId="{09D07A27-3E97-2648-90CB-73CB03C80F48}" dt="2024-08-08T09:07:15.351" v="1821" actId="20577"/>
          <ac:spMkLst>
            <pc:docMk/>
            <pc:sldMk cId="874666861" sldId="277"/>
            <ac:spMk id="2" creationId="{55008220-BA3E-2AC6-3860-D8F75DE6EA18}"/>
          </ac:spMkLst>
        </pc:spChg>
        <pc:spChg chg="mod">
          <ac:chgData name="Jesper Juellund Jensen" userId="cec1f6f2-d0eb-4efd-a1bd-a4175788ba30" providerId="ADAL" clId="{09D07A27-3E97-2648-90CB-73CB03C80F48}" dt="2024-08-08T09:10:18.254" v="1958" actId="20577"/>
          <ac:spMkLst>
            <pc:docMk/>
            <pc:sldMk cId="874666861" sldId="277"/>
            <ac:spMk id="3" creationId="{20E27ADE-E158-0B54-0994-21741A2750A4}"/>
          </ac:spMkLst>
        </pc:spChg>
      </pc:sldChg>
      <pc:sldChg chg="modSp add del mod">
        <pc:chgData name="Jesper Juellund Jensen" userId="cec1f6f2-d0eb-4efd-a1bd-a4175788ba30" providerId="ADAL" clId="{09D07A27-3E97-2648-90CB-73CB03C80F48}" dt="2024-08-08T09:10:30.775" v="1961" actId="2696"/>
        <pc:sldMkLst>
          <pc:docMk/>
          <pc:sldMk cId="1097154685" sldId="278"/>
        </pc:sldMkLst>
        <pc:spChg chg="mod">
          <ac:chgData name="Jesper Juellund Jensen" userId="cec1f6f2-d0eb-4efd-a1bd-a4175788ba30" providerId="ADAL" clId="{09D07A27-3E97-2648-90CB-73CB03C80F48}" dt="2024-08-08T08:50:40.678" v="1414" actId="20577"/>
          <ac:spMkLst>
            <pc:docMk/>
            <pc:sldMk cId="1097154685" sldId="278"/>
            <ac:spMk id="2" creationId="{55008220-BA3E-2AC6-3860-D8F75DE6EA18}"/>
          </ac:spMkLst>
        </pc:spChg>
        <pc:spChg chg="mod">
          <ac:chgData name="Jesper Juellund Jensen" userId="cec1f6f2-d0eb-4efd-a1bd-a4175788ba30" providerId="ADAL" clId="{09D07A27-3E97-2648-90CB-73CB03C80F48}" dt="2024-08-08T08:52:39.847" v="1608" actId="20577"/>
          <ac:spMkLst>
            <pc:docMk/>
            <pc:sldMk cId="1097154685" sldId="278"/>
            <ac:spMk id="3" creationId="{20E27ADE-E158-0B54-0994-21741A2750A4}"/>
          </ac:spMkLst>
        </pc:spChg>
      </pc:sldChg>
      <pc:sldChg chg="add del">
        <pc:chgData name="Jesper Juellund Jensen" userId="cec1f6f2-d0eb-4efd-a1bd-a4175788ba30" providerId="ADAL" clId="{09D07A27-3E97-2648-90CB-73CB03C80F48}" dt="2024-08-08T09:10:30.757" v="1960" actId="2696"/>
        <pc:sldMkLst>
          <pc:docMk/>
          <pc:sldMk cId="1448919345" sldId="279"/>
        </pc:sldMkLst>
      </pc:sldChg>
      <pc:sldChg chg="add del">
        <pc:chgData name="Jesper Juellund Jensen" userId="cec1f6f2-d0eb-4efd-a1bd-a4175788ba30" providerId="ADAL" clId="{09D07A27-3E97-2648-90CB-73CB03C80F48}" dt="2024-08-08T09:10:30.746" v="1959" actId="2696"/>
        <pc:sldMkLst>
          <pc:docMk/>
          <pc:sldMk cId="868019618" sldId="280"/>
        </pc:sldMkLst>
      </pc:sldChg>
    </pc:docChg>
  </pc:docChgLst>
  <pc:docChgLst>
    <pc:chgData name="Jesper Juellund Jensen" userId="cec1f6f2-d0eb-4efd-a1bd-a4175788ba30" providerId="ADAL" clId="{FCED1428-FD2C-D34E-83C2-8ACC9AE35672}"/>
    <pc:docChg chg="undo redo custSel addSld delSld modSld">
      <pc:chgData name="Jesper Juellund Jensen" userId="cec1f6f2-d0eb-4efd-a1bd-a4175788ba30" providerId="ADAL" clId="{FCED1428-FD2C-D34E-83C2-8ACC9AE35672}" dt="2024-08-14T13:38:42.114" v="1811"/>
      <pc:docMkLst>
        <pc:docMk/>
      </pc:docMkLst>
      <pc:sldChg chg="modTransition modNotesTx">
        <pc:chgData name="Jesper Juellund Jensen" userId="cec1f6f2-d0eb-4efd-a1bd-a4175788ba30" providerId="ADAL" clId="{FCED1428-FD2C-D34E-83C2-8ACC9AE35672}" dt="2024-08-14T13:03:33.451" v="1808" actId="20577"/>
        <pc:sldMkLst>
          <pc:docMk/>
          <pc:sldMk cId="3524425277" sldId="257"/>
        </pc:sldMkLst>
      </pc:sldChg>
      <pc:sldChg chg="modTransition">
        <pc:chgData name="Jesper Juellund Jensen" userId="cec1f6f2-d0eb-4efd-a1bd-a4175788ba30" providerId="ADAL" clId="{FCED1428-FD2C-D34E-83C2-8ACC9AE35672}" dt="2024-08-08T09:38:18.919" v="20"/>
        <pc:sldMkLst>
          <pc:docMk/>
          <pc:sldMk cId="2751753813" sldId="258"/>
        </pc:sldMkLst>
      </pc:sldChg>
      <pc:sldChg chg="modSp mod modTransition">
        <pc:chgData name="Jesper Juellund Jensen" userId="cec1f6f2-d0eb-4efd-a1bd-a4175788ba30" providerId="ADAL" clId="{FCED1428-FD2C-D34E-83C2-8ACC9AE35672}" dt="2024-08-12T07:10:02.381" v="1319" actId="20577"/>
        <pc:sldMkLst>
          <pc:docMk/>
          <pc:sldMk cId="4233328766" sldId="260"/>
        </pc:sldMkLst>
        <pc:spChg chg="mod">
          <ac:chgData name="Jesper Juellund Jensen" userId="cec1f6f2-d0eb-4efd-a1bd-a4175788ba30" providerId="ADAL" clId="{FCED1428-FD2C-D34E-83C2-8ACC9AE35672}" dt="2024-08-12T07:10:02.381" v="1319" actId="20577"/>
          <ac:spMkLst>
            <pc:docMk/>
            <pc:sldMk cId="4233328766" sldId="260"/>
            <ac:spMk id="3" creationId="{6FAAD7EC-8794-81E1-D8AD-F945E0FED487}"/>
          </ac:spMkLst>
        </pc:spChg>
      </pc:sldChg>
      <pc:sldChg chg="modSp modTransition">
        <pc:chgData name="Jesper Juellund Jensen" userId="cec1f6f2-d0eb-4efd-a1bd-a4175788ba30" providerId="ADAL" clId="{FCED1428-FD2C-D34E-83C2-8ACC9AE35672}" dt="2024-08-12T06:39:17.926" v="534" actId="20577"/>
        <pc:sldMkLst>
          <pc:docMk/>
          <pc:sldMk cId="1900053435" sldId="261"/>
        </pc:sldMkLst>
        <pc:spChg chg="mod">
          <ac:chgData name="Jesper Juellund Jensen" userId="cec1f6f2-d0eb-4efd-a1bd-a4175788ba30" providerId="ADAL" clId="{FCED1428-FD2C-D34E-83C2-8ACC9AE35672}" dt="2024-08-12T06:39:17.926" v="534" actId="20577"/>
          <ac:spMkLst>
            <pc:docMk/>
            <pc:sldMk cId="1900053435" sldId="261"/>
            <ac:spMk id="10" creationId="{B2700B33-A073-009C-F0E3-75C5CA298E08}"/>
          </ac:spMkLst>
        </pc:spChg>
      </pc:sldChg>
      <pc:sldChg chg="modNotesTx">
        <pc:chgData name="Jesper Juellund Jensen" userId="cec1f6f2-d0eb-4efd-a1bd-a4175788ba30" providerId="ADAL" clId="{FCED1428-FD2C-D34E-83C2-8ACC9AE35672}" dt="2024-08-12T07:02:46.799" v="1316" actId="20577"/>
        <pc:sldMkLst>
          <pc:docMk/>
          <pc:sldMk cId="3412193801" sldId="262"/>
        </pc:sldMkLst>
      </pc:sldChg>
      <pc:sldChg chg="modTransition">
        <pc:chgData name="Jesper Juellund Jensen" userId="cec1f6f2-d0eb-4efd-a1bd-a4175788ba30" providerId="ADAL" clId="{FCED1428-FD2C-D34E-83C2-8ACC9AE35672}" dt="2024-08-08T09:40:51.286" v="41"/>
        <pc:sldMkLst>
          <pc:docMk/>
          <pc:sldMk cId="2799336054" sldId="264"/>
        </pc:sldMkLst>
      </pc:sldChg>
      <pc:sldChg chg="modTransition">
        <pc:chgData name="Jesper Juellund Jensen" userId="cec1f6f2-d0eb-4efd-a1bd-a4175788ba30" providerId="ADAL" clId="{FCED1428-FD2C-D34E-83C2-8ACC9AE35672}" dt="2024-08-08T09:41:19.004" v="43"/>
        <pc:sldMkLst>
          <pc:docMk/>
          <pc:sldMk cId="4209733762" sldId="265"/>
        </pc:sldMkLst>
      </pc:sldChg>
      <pc:sldChg chg="addSp delSp modSp mod modTransition">
        <pc:chgData name="Jesper Juellund Jensen" userId="cec1f6f2-d0eb-4efd-a1bd-a4175788ba30" providerId="ADAL" clId="{FCED1428-FD2C-D34E-83C2-8ACC9AE35672}" dt="2024-08-12T06:58:09.287" v="1164"/>
        <pc:sldMkLst>
          <pc:docMk/>
          <pc:sldMk cId="761988699" sldId="266"/>
        </pc:sldMkLst>
        <pc:spChg chg="mod">
          <ac:chgData name="Jesper Juellund Jensen" userId="cec1f6f2-d0eb-4efd-a1bd-a4175788ba30" providerId="ADAL" clId="{FCED1428-FD2C-D34E-83C2-8ACC9AE35672}" dt="2024-08-12T06:43:33.868" v="676" actId="27636"/>
          <ac:spMkLst>
            <pc:docMk/>
            <pc:sldMk cId="761988699" sldId="266"/>
            <ac:spMk id="4" creationId="{EA553328-2435-76B0-86B2-96A31B06D45E}"/>
          </ac:spMkLst>
        </pc:spChg>
        <pc:spChg chg="mod">
          <ac:chgData name="Jesper Juellund Jensen" userId="cec1f6f2-d0eb-4efd-a1bd-a4175788ba30" providerId="ADAL" clId="{FCED1428-FD2C-D34E-83C2-8ACC9AE35672}" dt="2024-08-12T06:58:05.085" v="1162"/>
          <ac:spMkLst>
            <pc:docMk/>
            <pc:sldMk cId="761988699" sldId="266"/>
            <ac:spMk id="5" creationId="{011FF34B-BC2A-59C0-9D93-CF8F78E575F1}"/>
          </ac:spMkLst>
        </pc:spChg>
        <pc:spChg chg="mod">
          <ac:chgData name="Jesper Juellund Jensen" userId="cec1f6f2-d0eb-4efd-a1bd-a4175788ba30" providerId="ADAL" clId="{FCED1428-FD2C-D34E-83C2-8ACC9AE35672}" dt="2024-08-12T06:43:33.864" v="675" actId="27636"/>
          <ac:spMkLst>
            <pc:docMk/>
            <pc:sldMk cId="761988699" sldId="266"/>
            <ac:spMk id="6" creationId="{5AA64C0E-3E5B-CAB9-C735-0673C8E2ED3D}"/>
          </ac:spMkLst>
        </pc:spChg>
        <pc:spChg chg="add del mod">
          <ac:chgData name="Jesper Juellund Jensen" userId="cec1f6f2-d0eb-4efd-a1bd-a4175788ba30" providerId="ADAL" clId="{FCED1428-FD2C-D34E-83C2-8ACC9AE35672}" dt="2024-08-12T06:58:09.287" v="1164"/>
          <ac:spMkLst>
            <pc:docMk/>
            <pc:sldMk cId="761988699" sldId="266"/>
            <ac:spMk id="7" creationId="{900E3F02-D525-9578-2DE4-94C4FACC7872}"/>
          </ac:spMkLst>
        </pc:spChg>
      </pc:sldChg>
      <pc:sldChg chg="modSp mod modTransition">
        <pc:chgData name="Jesper Juellund Jensen" userId="cec1f6f2-d0eb-4efd-a1bd-a4175788ba30" providerId="ADAL" clId="{FCED1428-FD2C-D34E-83C2-8ACC9AE35672}" dt="2024-08-12T06:59:04.960" v="1192"/>
        <pc:sldMkLst>
          <pc:docMk/>
          <pc:sldMk cId="1870319566" sldId="267"/>
        </pc:sldMkLst>
        <pc:spChg chg="mod">
          <ac:chgData name="Jesper Juellund Jensen" userId="cec1f6f2-d0eb-4efd-a1bd-a4175788ba30" providerId="ADAL" clId="{FCED1428-FD2C-D34E-83C2-8ACC9AE35672}" dt="2024-08-12T06:59:04.960" v="1192"/>
          <ac:spMkLst>
            <pc:docMk/>
            <pc:sldMk cId="1870319566" sldId="267"/>
            <ac:spMk id="3" creationId="{5A26F6CC-CA87-6A1A-23FF-9DB1EBE46448}"/>
          </ac:spMkLst>
        </pc:spChg>
      </pc:sldChg>
      <pc:sldChg chg="modTransition">
        <pc:chgData name="Jesper Juellund Jensen" userId="cec1f6f2-d0eb-4efd-a1bd-a4175788ba30" providerId="ADAL" clId="{FCED1428-FD2C-D34E-83C2-8ACC9AE35672}" dt="2024-08-08T09:41:11.569" v="42"/>
        <pc:sldMkLst>
          <pc:docMk/>
          <pc:sldMk cId="4224150496" sldId="268"/>
        </pc:sldMkLst>
      </pc:sldChg>
      <pc:sldChg chg="modTransition">
        <pc:chgData name="Jesper Juellund Jensen" userId="cec1f6f2-d0eb-4efd-a1bd-a4175788ba30" providerId="ADAL" clId="{FCED1428-FD2C-D34E-83C2-8ACC9AE35672}" dt="2024-08-08T09:41:20.619" v="44"/>
        <pc:sldMkLst>
          <pc:docMk/>
          <pc:sldMk cId="2810676618" sldId="269"/>
        </pc:sldMkLst>
      </pc:sldChg>
      <pc:sldChg chg="modTransition">
        <pc:chgData name="Jesper Juellund Jensen" userId="cec1f6f2-d0eb-4efd-a1bd-a4175788ba30" providerId="ADAL" clId="{FCED1428-FD2C-D34E-83C2-8ACC9AE35672}" dt="2024-08-08T09:41:21.784" v="45"/>
        <pc:sldMkLst>
          <pc:docMk/>
          <pc:sldMk cId="3189994015" sldId="270"/>
        </pc:sldMkLst>
      </pc:sldChg>
      <pc:sldChg chg="addSp modSp mod modTransition">
        <pc:chgData name="Jesper Juellund Jensen" userId="cec1f6f2-d0eb-4efd-a1bd-a4175788ba30" providerId="ADAL" clId="{FCED1428-FD2C-D34E-83C2-8ACC9AE35672}" dt="2024-08-12T06:53:00.557" v="741" actId="2710"/>
        <pc:sldMkLst>
          <pc:docMk/>
          <pc:sldMk cId="3145641047" sldId="272"/>
        </pc:sldMkLst>
        <pc:spChg chg="add mod">
          <ac:chgData name="Jesper Juellund Jensen" userId="cec1f6f2-d0eb-4efd-a1bd-a4175788ba30" providerId="ADAL" clId="{FCED1428-FD2C-D34E-83C2-8ACC9AE35672}" dt="2024-08-12T06:52:47.824" v="740" actId="1076"/>
          <ac:spMkLst>
            <pc:docMk/>
            <pc:sldMk cId="3145641047" sldId="272"/>
            <ac:spMk id="3" creationId="{1D361B6A-BA91-27F8-881E-BDC4FB66CA11}"/>
          </ac:spMkLst>
        </pc:spChg>
        <pc:spChg chg="mod">
          <ac:chgData name="Jesper Juellund Jensen" userId="cec1f6f2-d0eb-4efd-a1bd-a4175788ba30" providerId="ADAL" clId="{FCED1428-FD2C-D34E-83C2-8ACC9AE35672}" dt="2024-08-12T06:52:41.809" v="739" actId="1076"/>
          <ac:spMkLst>
            <pc:docMk/>
            <pc:sldMk cId="3145641047" sldId="272"/>
            <ac:spMk id="4" creationId="{23B97BB2-F851-CBFA-437C-CD258C04F70A}"/>
          </ac:spMkLst>
        </pc:spChg>
        <pc:spChg chg="mod">
          <ac:chgData name="Jesper Juellund Jensen" userId="cec1f6f2-d0eb-4efd-a1bd-a4175788ba30" providerId="ADAL" clId="{FCED1428-FD2C-D34E-83C2-8ACC9AE35672}" dt="2024-08-12T06:53:00.557" v="741" actId="2710"/>
          <ac:spMkLst>
            <pc:docMk/>
            <pc:sldMk cId="3145641047" sldId="272"/>
            <ac:spMk id="11" creationId="{9C935944-D8DB-D415-C895-589EB4012A57}"/>
          </ac:spMkLst>
        </pc:spChg>
        <pc:graphicFrameChg chg="add mod modGraphic">
          <ac:chgData name="Jesper Juellund Jensen" userId="cec1f6f2-d0eb-4efd-a1bd-a4175788ba30" providerId="ADAL" clId="{FCED1428-FD2C-D34E-83C2-8ACC9AE35672}" dt="2024-08-12T06:52:47.824" v="740" actId="1076"/>
          <ac:graphicFrameMkLst>
            <pc:docMk/>
            <pc:sldMk cId="3145641047" sldId="272"/>
            <ac:graphicFrameMk id="5" creationId="{93882813-83F2-4177-58C0-BF9A7B5B2682}"/>
          </ac:graphicFrameMkLst>
        </pc:graphicFrameChg>
        <pc:graphicFrameChg chg="mod">
          <ac:chgData name="Jesper Juellund Jensen" userId="cec1f6f2-d0eb-4efd-a1bd-a4175788ba30" providerId="ADAL" clId="{FCED1428-FD2C-D34E-83C2-8ACC9AE35672}" dt="2024-08-12T06:52:41.809" v="739" actId="1076"/>
          <ac:graphicFrameMkLst>
            <pc:docMk/>
            <pc:sldMk cId="3145641047" sldId="272"/>
            <ac:graphicFrameMk id="6" creationId="{6EA9C389-26D8-2C69-3862-3106AD3C8492}"/>
          </ac:graphicFrameMkLst>
        </pc:graphicFrameChg>
      </pc:sldChg>
      <pc:sldChg chg="modSp mod modTransition">
        <pc:chgData name="Jesper Juellund Jensen" userId="cec1f6f2-d0eb-4efd-a1bd-a4175788ba30" providerId="ADAL" clId="{FCED1428-FD2C-D34E-83C2-8ACC9AE35672}" dt="2024-08-12T07:01:19.670" v="1252" actId="20577"/>
        <pc:sldMkLst>
          <pc:docMk/>
          <pc:sldMk cId="2817519328" sldId="273"/>
        </pc:sldMkLst>
        <pc:spChg chg="mod">
          <ac:chgData name="Jesper Juellund Jensen" userId="cec1f6f2-d0eb-4efd-a1bd-a4175788ba30" providerId="ADAL" clId="{FCED1428-FD2C-D34E-83C2-8ACC9AE35672}" dt="2024-08-12T06:55:43.515" v="943" actId="20577"/>
          <ac:spMkLst>
            <pc:docMk/>
            <pc:sldMk cId="2817519328" sldId="273"/>
            <ac:spMk id="4" creationId="{EA553328-2435-76B0-86B2-96A31B06D45E}"/>
          </ac:spMkLst>
        </pc:spChg>
        <pc:spChg chg="mod">
          <ac:chgData name="Jesper Juellund Jensen" userId="cec1f6f2-d0eb-4efd-a1bd-a4175788ba30" providerId="ADAL" clId="{FCED1428-FD2C-D34E-83C2-8ACC9AE35672}" dt="2024-08-12T06:57:44.203" v="1160" actId="20577"/>
          <ac:spMkLst>
            <pc:docMk/>
            <pc:sldMk cId="2817519328" sldId="273"/>
            <ac:spMk id="5" creationId="{011FF34B-BC2A-59C0-9D93-CF8F78E575F1}"/>
          </ac:spMkLst>
        </pc:spChg>
        <pc:spChg chg="mod">
          <ac:chgData name="Jesper Juellund Jensen" userId="cec1f6f2-d0eb-4efd-a1bd-a4175788ba30" providerId="ADAL" clId="{FCED1428-FD2C-D34E-83C2-8ACC9AE35672}" dt="2024-08-12T07:01:19.670" v="1252" actId="20577"/>
          <ac:spMkLst>
            <pc:docMk/>
            <pc:sldMk cId="2817519328" sldId="273"/>
            <ac:spMk id="6" creationId="{5AA64C0E-3E5B-CAB9-C735-0673C8E2ED3D}"/>
          </ac:spMkLst>
        </pc:spChg>
      </pc:sldChg>
      <pc:sldChg chg="modSp mod modTransition">
        <pc:chgData name="Jesper Juellund Jensen" userId="cec1f6f2-d0eb-4efd-a1bd-a4175788ba30" providerId="ADAL" clId="{FCED1428-FD2C-D34E-83C2-8ACC9AE35672}" dt="2024-08-12T06:58:42.668" v="1190" actId="20577"/>
        <pc:sldMkLst>
          <pc:docMk/>
          <pc:sldMk cId="2616667398" sldId="274"/>
        </pc:sldMkLst>
        <pc:spChg chg="mod">
          <ac:chgData name="Jesper Juellund Jensen" userId="cec1f6f2-d0eb-4efd-a1bd-a4175788ba30" providerId="ADAL" clId="{FCED1428-FD2C-D34E-83C2-8ACC9AE35672}" dt="2024-08-12T06:58:42.668" v="1190" actId="20577"/>
          <ac:spMkLst>
            <pc:docMk/>
            <pc:sldMk cId="2616667398" sldId="274"/>
            <ac:spMk id="3" creationId="{5A26F6CC-CA87-6A1A-23FF-9DB1EBE46448}"/>
          </ac:spMkLst>
        </pc:spChg>
      </pc:sldChg>
      <pc:sldChg chg="modTransition">
        <pc:chgData name="Jesper Juellund Jensen" userId="cec1f6f2-d0eb-4efd-a1bd-a4175788ba30" providerId="ADAL" clId="{FCED1428-FD2C-D34E-83C2-8ACC9AE35672}" dt="2024-08-08T09:41:50.686" v="51"/>
        <pc:sldMkLst>
          <pc:docMk/>
          <pc:sldMk cId="2270133894" sldId="275"/>
        </pc:sldMkLst>
      </pc:sldChg>
      <pc:sldChg chg="modTransition">
        <pc:chgData name="Jesper Juellund Jensen" userId="cec1f6f2-d0eb-4efd-a1bd-a4175788ba30" providerId="ADAL" clId="{FCED1428-FD2C-D34E-83C2-8ACC9AE35672}" dt="2024-08-08T09:41:26.601" v="49"/>
        <pc:sldMkLst>
          <pc:docMk/>
          <pc:sldMk cId="1978377827" sldId="276"/>
        </pc:sldMkLst>
      </pc:sldChg>
      <pc:sldChg chg="modSp mod modTransition modAnim">
        <pc:chgData name="Jesper Juellund Jensen" userId="cec1f6f2-d0eb-4efd-a1bd-a4175788ba30" providerId="ADAL" clId="{FCED1428-FD2C-D34E-83C2-8ACC9AE35672}" dt="2024-08-08T15:21:35.782" v="499" actId="20577"/>
        <pc:sldMkLst>
          <pc:docMk/>
          <pc:sldMk cId="874666861" sldId="277"/>
        </pc:sldMkLst>
        <pc:spChg chg="mod">
          <ac:chgData name="Jesper Juellund Jensen" userId="cec1f6f2-d0eb-4efd-a1bd-a4175788ba30" providerId="ADAL" clId="{FCED1428-FD2C-D34E-83C2-8ACC9AE35672}" dt="2024-08-08T09:42:33.308" v="63" actId="20577"/>
          <ac:spMkLst>
            <pc:docMk/>
            <pc:sldMk cId="874666861" sldId="277"/>
            <ac:spMk id="2" creationId="{55008220-BA3E-2AC6-3860-D8F75DE6EA18}"/>
          </ac:spMkLst>
        </pc:spChg>
        <pc:spChg chg="mod">
          <ac:chgData name="Jesper Juellund Jensen" userId="cec1f6f2-d0eb-4efd-a1bd-a4175788ba30" providerId="ADAL" clId="{FCED1428-FD2C-D34E-83C2-8ACC9AE35672}" dt="2024-08-08T15:21:35.782" v="499" actId="20577"/>
          <ac:spMkLst>
            <pc:docMk/>
            <pc:sldMk cId="874666861" sldId="277"/>
            <ac:spMk id="3" creationId="{20E27ADE-E158-0B54-0994-21741A2750A4}"/>
          </ac:spMkLst>
        </pc:spChg>
      </pc:sldChg>
      <pc:sldChg chg="add modNotesTx">
        <pc:chgData name="Jesper Juellund Jensen" userId="cec1f6f2-d0eb-4efd-a1bd-a4175788ba30" providerId="ADAL" clId="{FCED1428-FD2C-D34E-83C2-8ACC9AE35672}" dt="2024-08-14T13:38:42.114" v="1811"/>
        <pc:sldMkLst>
          <pc:docMk/>
          <pc:sldMk cId="3687319963" sldId="278"/>
        </pc:sldMkLst>
      </pc:sldChg>
      <pc:sldChg chg="addSp delSp modSp new mod setBg setClrOvrMap modNotesTx">
        <pc:chgData name="Jesper Juellund Jensen" userId="cec1f6f2-d0eb-4efd-a1bd-a4175788ba30" providerId="ADAL" clId="{FCED1428-FD2C-D34E-83C2-8ACC9AE35672}" dt="2024-08-14T13:38:40.397" v="1810"/>
        <pc:sldMkLst>
          <pc:docMk/>
          <pc:sldMk cId="2488018849" sldId="279"/>
        </pc:sldMkLst>
        <pc:spChg chg="mod ord">
          <ac:chgData name="Jesper Juellund Jensen" userId="cec1f6f2-d0eb-4efd-a1bd-a4175788ba30" providerId="ADAL" clId="{FCED1428-FD2C-D34E-83C2-8ACC9AE35672}" dt="2024-08-12T07:42:14.584" v="1552" actId="1076"/>
          <ac:spMkLst>
            <pc:docMk/>
            <pc:sldMk cId="2488018849" sldId="279"/>
            <ac:spMk id="2" creationId="{61B32917-54DE-EAD6-072A-B3EBF28657A6}"/>
          </ac:spMkLst>
        </pc:spChg>
        <pc:spChg chg="del">
          <ac:chgData name="Jesper Juellund Jensen" userId="cec1f6f2-d0eb-4efd-a1bd-a4175788ba30" providerId="ADAL" clId="{FCED1428-FD2C-D34E-83C2-8ACC9AE35672}" dt="2024-08-12T07:35:35.934" v="1337" actId="931"/>
          <ac:spMkLst>
            <pc:docMk/>
            <pc:sldMk cId="2488018849" sldId="279"/>
            <ac:spMk id="3" creationId="{F37A2F43-F110-8779-1C10-226D23EA0C36}"/>
          </ac:spMkLst>
        </pc:spChg>
        <pc:spChg chg="add mod">
          <ac:chgData name="Jesper Juellund Jensen" userId="cec1f6f2-d0eb-4efd-a1bd-a4175788ba30" providerId="ADAL" clId="{FCED1428-FD2C-D34E-83C2-8ACC9AE35672}" dt="2024-08-12T07:41:46.160" v="1551" actId="1076"/>
          <ac:spMkLst>
            <pc:docMk/>
            <pc:sldMk cId="2488018849" sldId="279"/>
            <ac:spMk id="6" creationId="{2C8E31C5-D5D6-59FC-200B-678670A66F24}"/>
          </ac:spMkLst>
        </pc:spChg>
        <pc:spChg chg="add mod">
          <ac:chgData name="Jesper Juellund Jensen" userId="cec1f6f2-d0eb-4efd-a1bd-a4175788ba30" providerId="ADAL" clId="{FCED1428-FD2C-D34E-83C2-8ACC9AE35672}" dt="2024-08-12T07:41:43.289" v="1547" actId="2710"/>
          <ac:spMkLst>
            <pc:docMk/>
            <pc:sldMk cId="2488018849" sldId="279"/>
            <ac:spMk id="7" creationId="{FACE285F-C98C-637B-5314-FE3DC72DAB62}"/>
          </ac:spMkLst>
        </pc:spChg>
        <pc:spChg chg="add del">
          <ac:chgData name="Jesper Juellund Jensen" userId="cec1f6f2-d0eb-4efd-a1bd-a4175788ba30" providerId="ADAL" clId="{FCED1428-FD2C-D34E-83C2-8ACC9AE35672}" dt="2024-08-12T07:37:27.335" v="1500" actId="26606"/>
          <ac:spMkLst>
            <pc:docMk/>
            <pc:sldMk cId="2488018849" sldId="279"/>
            <ac:spMk id="10" creationId="{ED587E41-605C-A8E4-8BA5-0E0B3797C9AA}"/>
          </ac:spMkLst>
        </pc:spChg>
        <pc:spChg chg="add del">
          <ac:chgData name="Jesper Juellund Jensen" userId="cec1f6f2-d0eb-4efd-a1bd-a4175788ba30" providerId="ADAL" clId="{FCED1428-FD2C-D34E-83C2-8ACC9AE35672}" dt="2024-08-12T07:37:27.335" v="1500" actId="26606"/>
          <ac:spMkLst>
            <pc:docMk/>
            <pc:sldMk cId="2488018849" sldId="279"/>
            <ac:spMk id="12" creationId="{EBD48A03-0DF9-3063-CB15-1BC2AEC79F1C}"/>
          </ac:spMkLst>
        </pc:spChg>
        <pc:spChg chg="add">
          <ac:chgData name="Jesper Juellund Jensen" userId="cec1f6f2-d0eb-4efd-a1bd-a4175788ba30" providerId="ADAL" clId="{FCED1428-FD2C-D34E-83C2-8ACC9AE35672}" dt="2024-08-12T07:37:27.335" v="1500" actId="26606"/>
          <ac:spMkLst>
            <pc:docMk/>
            <pc:sldMk cId="2488018849" sldId="279"/>
            <ac:spMk id="17" creationId="{310135D4-D3A1-4556-B91B-4A12069D4231}"/>
          </ac:spMkLst>
        </pc:spChg>
        <pc:spChg chg="add">
          <ac:chgData name="Jesper Juellund Jensen" userId="cec1f6f2-d0eb-4efd-a1bd-a4175788ba30" providerId="ADAL" clId="{FCED1428-FD2C-D34E-83C2-8ACC9AE35672}" dt="2024-08-12T07:37:27.335" v="1500" actId="26606"/>
          <ac:spMkLst>
            <pc:docMk/>
            <pc:sldMk cId="2488018849" sldId="279"/>
            <ac:spMk id="19" creationId="{A9CCD9CD-49AE-3D3E-923B-81ECD3FBF75F}"/>
          </ac:spMkLst>
        </pc:spChg>
        <pc:picChg chg="add mod">
          <ac:chgData name="Jesper Juellund Jensen" userId="cec1f6f2-d0eb-4efd-a1bd-a4175788ba30" providerId="ADAL" clId="{FCED1428-FD2C-D34E-83C2-8ACC9AE35672}" dt="2024-08-12T07:41:13.814" v="1545" actId="166"/>
          <ac:picMkLst>
            <pc:docMk/>
            <pc:sldMk cId="2488018849" sldId="279"/>
            <ac:picMk id="5" creationId="{985FDA1C-4D9C-FFA9-0115-259A5B37A2DF}"/>
          </ac:picMkLst>
        </pc:picChg>
      </pc:sldChg>
      <pc:sldChg chg="new del">
        <pc:chgData name="Jesper Juellund Jensen" userId="cec1f6f2-d0eb-4efd-a1bd-a4175788ba30" providerId="ADAL" clId="{FCED1428-FD2C-D34E-83C2-8ACC9AE35672}" dt="2024-08-12T07:36:45.444" v="1478" actId="2696"/>
        <pc:sldMkLst>
          <pc:docMk/>
          <pc:sldMk cId="199328133" sldId="280"/>
        </pc:sldMkLst>
      </pc:sldChg>
      <pc:sldChg chg="addSp modSp new del mod setBg">
        <pc:chgData name="Jesper Juellund Jensen" userId="cec1f6f2-d0eb-4efd-a1bd-a4175788ba30" providerId="ADAL" clId="{FCED1428-FD2C-D34E-83C2-8ACC9AE35672}" dt="2024-08-12T09:05:44.282" v="1595" actId="2696"/>
        <pc:sldMkLst>
          <pc:docMk/>
          <pc:sldMk cId="1656221539" sldId="281"/>
        </pc:sldMkLst>
        <pc:spChg chg="mod">
          <ac:chgData name="Jesper Juellund Jensen" userId="cec1f6f2-d0eb-4efd-a1bd-a4175788ba30" providerId="ADAL" clId="{FCED1428-FD2C-D34E-83C2-8ACC9AE35672}" dt="2024-08-12T07:37:46.085" v="1501" actId="26606"/>
          <ac:spMkLst>
            <pc:docMk/>
            <pc:sldMk cId="1656221539" sldId="281"/>
            <ac:spMk id="2" creationId="{7745528F-AFAA-E284-FA1E-DF7BB97A8C01}"/>
          </ac:spMkLst>
        </pc:spChg>
        <pc:spChg chg="mod">
          <ac:chgData name="Jesper Juellund Jensen" userId="cec1f6f2-d0eb-4efd-a1bd-a4175788ba30" providerId="ADAL" clId="{FCED1428-FD2C-D34E-83C2-8ACC9AE35672}" dt="2024-08-12T07:37:46.085" v="1501" actId="26606"/>
          <ac:spMkLst>
            <pc:docMk/>
            <pc:sldMk cId="1656221539" sldId="281"/>
            <ac:spMk id="3" creationId="{54B85CB8-502D-A1B9-E56B-9A53BAA29580}"/>
          </ac:spMkLst>
        </pc:spChg>
        <pc:spChg chg="add">
          <ac:chgData name="Jesper Juellund Jensen" userId="cec1f6f2-d0eb-4efd-a1bd-a4175788ba30" providerId="ADAL" clId="{FCED1428-FD2C-D34E-83C2-8ACC9AE35672}" dt="2024-08-12T07:37:46.085" v="1501" actId="26606"/>
          <ac:spMkLst>
            <pc:docMk/>
            <pc:sldMk cId="1656221539" sldId="281"/>
            <ac:spMk id="9" creationId="{BA2AFC67-0973-EC0D-F14E-710D701B20BD}"/>
          </ac:spMkLst>
        </pc:spChg>
        <pc:picChg chg="add">
          <ac:chgData name="Jesper Juellund Jensen" userId="cec1f6f2-d0eb-4efd-a1bd-a4175788ba30" providerId="ADAL" clId="{FCED1428-FD2C-D34E-83C2-8ACC9AE35672}" dt="2024-08-12T07:37:46.085" v="1501" actId="26606"/>
          <ac:picMkLst>
            <pc:docMk/>
            <pc:sldMk cId="1656221539" sldId="281"/>
            <ac:picMk id="5" creationId="{982609BA-14C6-69DD-D044-BE211D46E663}"/>
          </ac:picMkLst>
        </pc:picChg>
      </pc:sldChg>
      <pc:sldChg chg="addSp delSp modSp new mod setBg">
        <pc:chgData name="Jesper Juellund Jensen" userId="cec1f6f2-d0eb-4efd-a1bd-a4175788ba30" providerId="ADAL" clId="{FCED1428-FD2C-D34E-83C2-8ACC9AE35672}" dt="2024-08-12T09:06:08.070" v="1614"/>
        <pc:sldMkLst>
          <pc:docMk/>
          <pc:sldMk cId="1719720446" sldId="282"/>
        </pc:sldMkLst>
        <pc:spChg chg="mod">
          <ac:chgData name="Jesper Juellund Jensen" userId="cec1f6f2-d0eb-4efd-a1bd-a4175788ba30" providerId="ADAL" clId="{FCED1428-FD2C-D34E-83C2-8ACC9AE35672}" dt="2024-08-12T09:05:42.199" v="1594" actId="1035"/>
          <ac:spMkLst>
            <pc:docMk/>
            <pc:sldMk cId="1719720446" sldId="282"/>
            <ac:spMk id="2" creationId="{B6B274C9-DB75-F976-C700-E17DF379FB6F}"/>
          </ac:spMkLst>
        </pc:spChg>
        <pc:spChg chg="mod">
          <ac:chgData name="Jesper Juellund Jensen" userId="cec1f6f2-d0eb-4efd-a1bd-a4175788ba30" providerId="ADAL" clId="{FCED1428-FD2C-D34E-83C2-8ACC9AE35672}" dt="2024-08-12T09:06:08.070" v="1614"/>
          <ac:spMkLst>
            <pc:docMk/>
            <pc:sldMk cId="1719720446" sldId="282"/>
            <ac:spMk id="3" creationId="{B8AEB559-8613-A229-BA7D-9CE2871A5FD3}"/>
          </ac:spMkLst>
        </pc:spChg>
        <pc:spChg chg="add del mod">
          <ac:chgData name="Jesper Juellund Jensen" userId="cec1f6f2-d0eb-4efd-a1bd-a4175788ba30" providerId="ADAL" clId="{FCED1428-FD2C-D34E-83C2-8ACC9AE35672}" dt="2024-08-12T09:04:18.408" v="1558" actId="478"/>
          <ac:spMkLst>
            <pc:docMk/>
            <pc:sldMk cId="1719720446" sldId="282"/>
            <ac:spMk id="6" creationId="{27FA975D-A984-8F83-5713-2D167418BE70}"/>
          </ac:spMkLst>
        </pc:spChg>
        <pc:spChg chg="add">
          <ac:chgData name="Jesper Juellund Jensen" userId="cec1f6f2-d0eb-4efd-a1bd-a4175788ba30" providerId="ADAL" clId="{FCED1428-FD2C-D34E-83C2-8ACC9AE35672}" dt="2024-08-12T09:04:53.443" v="1564" actId="26606"/>
          <ac:spMkLst>
            <pc:docMk/>
            <pc:sldMk cId="1719720446" sldId="282"/>
            <ac:spMk id="10" creationId="{C20CE451-818C-E63D-258B-234B6C543D34}"/>
          </ac:spMkLst>
        </pc:spChg>
        <pc:picChg chg="add mod ord modCrop">
          <ac:chgData name="Jesper Juellund Jensen" userId="cec1f6f2-d0eb-4efd-a1bd-a4175788ba30" providerId="ADAL" clId="{FCED1428-FD2C-D34E-83C2-8ACC9AE35672}" dt="2024-08-12T09:05:17.314" v="1568" actId="1076"/>
          <ac:picMkLst>
            <pc:docMk/>
            <pc:sldMk cId="1719720446" sldId="282"/>
            <ac:picMk id="5" creationId="{02F1644C-8F79-1AFA-B9D9-65A3DBA019AF}"/>
          </ac:picMkLst>
        </pc:picChg>
      </pc:sldChg>
      <pc:sldChg chg="addSp delSp modSp add mod delAnim modAnim">
        <pc:chgData name="Jesper Juellund Jensen" userId="cec1f6f2-d0eb-4efd-a1bd-a4175788ba30" providerId="ADAL" clId="{FCED1428-FD2C-D34E-83C2-8ACC9AE35672}" dt="2024-08-14T06:50:35.734" v="1617"/>
        <pc:sldMkLst>
          <pc:docMk/>
          <pc:sldMk cId="299271384" sldId="283"/>
        </pc:sldMkLst>
        <pc:spChg chg="add del mod">
          <ac:chgData name="Jesper Juellund Jensen" userId="cec1f6f2-d0eb-4efd-a1bd-a4175788ba30" providerId="ADAL" clId="{FCED1428-FD2C-D34E-83C2-8ACC9AE35672}" dt="2024-08-14T06:50:35.734" v="1617"/>
          <ac:spMkLst>
            <pc:docMk/>
            <pc:sldMk cId="299271384" sldId="283"/>
            <ac:spMk id="4" creationId="{76CACDC3-B223-011B-30D2-698929A37309}"/>
          </ac:spMkLst>
        </pc:spChg>
        <pc:spChg chg="del">
          <ac:chgData name="Jesper Juellund Jensen" userId="cec1f6f2-d0eb-4efd-a1bd-a4175788ba30" providerId="ADAL" clId="{FCED1428-FD2C-D34E-83C2-8ACC9AE35672}" dt="2024-08-14T06:50:11.844" v="1616" actId="478"/>
          <ac:spMkLst>
            <pc:docMk/>
            <pc:sldMk cId="299271384" sldId="283"/>
            <ac:spMk id="8" creationId="{AF7BEC6D-93E8-0E2C-063D-ED1CDD609A1E}"/>
          </ac:spMkLst>
        </pc:spChg>
        <pc:picChg chg="add mod">
          <ac:chgData name="Jesper Juellund Jensen" userId="cec1f6f2-d0eb-4efd-a1bd-a4175788ba30" providerId="ADAL" clId="{FCED1428-FD2C-D34E-83C2-8ACC9AE35672}" dt="2024-08-14T06:50:35.734" v="1617"/>
          <ac:picMkLst>
            <pc:docMk/>
            <pc:sldMk cId="299271384" sldId="283"/>
            <ac:picMk id="5" creationId="{62D09BEB-1DFF-3517-3590-726B2F4A1785}"/>
          </ac:picMkLst>
        </pc:picChg>
      </pc:sldChg>
      <pc:sldChg chg="new del">
        <pc:chgData name="Jesper Juellund Jensen" userId="cec1f6f2-d0eb-4efd-a1bd-a4175788ba30" providerId="ADAL" clId="{FCED1428-FD2C-D34E-83C2-8ACC9AE35672}" dt="2024-08-14T12:57:13.243" v="1625" actId="2696"/>
        <pc:sldMkLst>
          <pc:docMk/>
          <pc:sldMk cId="743672646" sldId="284"/>
        </pc:sldMkLst>
      </pc:sldChg>
      <pc:sldChg chg="addSp delSp modSp new del mod setBg setClrOvrMap modNotesTx">
        <pc:chgData name="Jesper Juellund Jensen" userId="cec1f6f2-d0eb-4efd-a1bd-a4175788ba30" providerId="ADAL" clId="{FCED1428-FD2C-D34E-83C2-8ACC9AE35672}" dt="2024-08-14T13:38:37.355" v="1809" actId="2696"/>
        <pc:sldMkLst>
          <pc:docMk/>
          <pc:sldMk cId="772437584" sldId="285"/>
        </pc:sldMkLst>
        <pc:spChg chg="mod ord">
          <ac:chgData name="Jesper Juellund Jensen" userId="cec1f6f2-d0eb-4efd-a1bd-a4175788ba30" providerId="ADAL" clId="{FCED1428-FD2C-D34E-83C2-8ACC9AE35672}" dt="2024-08-14T12:58:50.511" v="1806" actId="1076"/>
          <ac:spMkLst>
            <pc:docMk/>
            <pc:sldMk cId="772437584" sldId="285"/>
            <ac:spMk id="2" creationId="{3C2342D3-DFF5-134B-0557-920DC7DB2606}"/>
          </ac:spMkLst>
        </pc:spChg>
        <pc:spChg chg="del">
          <ac:chgData name="Jesper Juellund Jensen" userId="cec1f6f2-d0eb-4efd-a1bd-a4175788ba30" providerId="ADAL" clId="{FCED1428-FD2C-D34E-83C2-8ACC9AE35672}" dt="2024-08-14T12:58:43.195" v="1804" actId="931"/>
          <ac:spMkLst>
            <pc:docMk/>
            <pc:sldMk cId="772437584" sldId="285"/>
            <ac:spMk id="3" creationId="{BED4EB60-4E50-F118-9922-ED4F2E22238B}"/>
          </ac:spMkLst>
        </pc:spChg>
        <pc:spChg chg="add">
          <ac:chgData name="Jesper Juellund Jensen" userId="cec1f6f2-d0eb-4efd-a1bd-a4175788ba30" providerId="ADAL" clId="{FCED1428-FD2C-D34E-83C2-8ACC9AE35672}" dt="2024-08-14T12:58:46.065" v="1805" actId="26606"/>
          <ac:spMkLst>
            <pc:docMk/>
            <pc:sldMk cId="772437584" sldId="285"/>
            <ac:spMk id="10" creationId="{6E448DB1-4196-18A6-15DA-C72635C1B11E}"/>
          </ac:spMkLst>
        </pc:spChg>
        <pc:spChg chg="add">
          <ac:chgData name="Jesper Juellund Jensen" userId="cec1f6f2-d0eb-4efd-a1bd-a4175788ba30" providerId="ADAL" clId="{FCED1428-FD2C-D34E-83C2-8ACC9AE35672}" dt="2024-08-14T12:58:46.065" v="1805" actId="26606"/>
          <ac:spMkLst>
            <pc:docMk/>
            <pc:sldMk cId="772437584" sldId="285"/>
            <ac:spMk id="12" creationId="{A9CCD9CD-49AE-3D3E-923B-81ECD3FBF75F}"/>
          </ac:spMkLst>
        </pc:spChg>
        <pc:picChg chg="add mod">
          <ac:chgData name="Jesper Juellund Jensen" userId="cec1f6f2-d0eb-4efd-a1bd-a4175788ba30" providerId="ADAL" clId="{FCED1428-FD2C-D34E-83C2-8ACC9AE35672}" dt="2024-08-14T12:58:46.065" v="1805" actId="26606"/>
          <ac:picMkLst>
            <pc:docMk/>
            <pc:sldMk cId="772437584" sldId="285"/>
            <ac:picMk id="5" creationId="{EB5396C8-CB2E-2B03-CA98-2B87D7022999}"/>
          </ac:picMkLst>
        </pc:picChg>
      </pc:sldChg>
    </pc:docChg>
  </pc:docChgLst>
  <pc:docChgLst>
    <pc:chgData name="Helle Vinther Hansen" userId="S::heh@ucn.dk::b029e2e2-fbfd-4c46-b93a-dd320d2b9eb8" providerId="AD" clId="Web-{63D672DD-05E8-3149-8D20-701132840A32}"/>
    <pc:docChg chg="modSld">
      <pc:chgData name="Helle Vinther Hansen" userId="S::heh@ucn.dk::b029e2e2-fbfd-4c46-b93a-dd320d2b9eb8" providerId="AD" clId="Web-{63D672DD-05E8-3149-8D20-701132840A32}" dt="2024-08-11T13:55:33.668" v="9" actId="20577"/>
      <pc:docMkLst>
        <pc:docMk/>
      </pc:docMkLst>
      <pc:sldChg chg="modSp">
        <pc:chgData name="Helle Vinther Hansen" userId="S::heh@ucn.dk::b029e2e2-fbfd-4c46-b93a-dd320d2b9eb8" providerId="AD" clId="Web-{63D672DD-05E8-3149-8D20-701132840A32}" dt="2024-08-11T13:55:33.668" v="9" actId="20577"/>
        <pc:sldMkLst>
          <pc:docMk/>
          <pc:sldMk cId="2817519328" sldId="273"/>
        </pc:sldMkLst>
        <pc:spChg chg="mod">
          <ac:chgData name="Helle Vinther Hansen" userId="S::heh@ucn.dk::b029e2e2-fbfd-4c46-b93a-dd320d2b9eb8" providerId="AD" clId="Web-{63D672DD-05E8-3149-8D20-701132840A32}" dt="2024-08-11T13:55:33.574" v="8" actId="20577"/>
          <ac:spMkLst>
            <pc:docMk/>
            <pc:sldMk cId="2817519328" sldId="273"/>
            <ac:spMk id="4" creationId="{EA553328-2435-76B0-86B2-96A31B06D45E}"/>
          </ac:spMkLst>
        </pc:spChg>
        <pc:spChg chg="mod">
          <ac:chgData name="Helle Vinther Hansen" userId="S::heh@ucn.dk::b029e2e2-fbfd-4c46-b93a-dd320d2b9eb8" providerId="AD" clId="Web-{63D672DD-05E8-3149-8D20-701132840A32}" dt="2024-08-11T13:55:33.668" v="9" actId="20577"/>
          <ac:spMkLst>
            <pc:docMk/>
            <pc:sldMk cId="2817519328" sldId="273"/>
            <ac:spMk id="6" creationId="{5AA64C0E-3E5B-CAB9-C735-0673C8E2ED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716B0-4406-E34B-9442-66665FFF5C0E}" type="datetimeFigureOut">
              <a:rPr lang="da-DK" smtClean="0"/>
              <a:t>14.08.2024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0D83E-5974-AB47-A6D1-B23B90AE0786}" type="slidenum">
              <a:rPr lang="da-DK" smtClean="0"/>
              <a:t>‹nr.›</a:t>
            </a:fld>
            <a:endParaRPr lang="da-DK"/>
          </a:p>
        </p:txBody>
      </p:sp>
    </p:spTree>
    <p:extLst>
      <p:ext uri="{BB962C8B-B14F-4D97-AF65-F5344CB8AC3E}">
        <p14:creationId xmlns:p14="http://schemas.microsoft.com/office/powerpoint/2010/main" val="2378043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a:t>
            </a:r>
          </a:p>
        </p:txBody>
      </p:sp>
      <p:sp>
        <p:nvSpPr>
          <p:cNvPr id="4" name="Pladsholder til slidenummer 3"/>
          <p:cNvSpPr>
            <a:spLocks noGrp="1"/>
          </p:cNvSpPr>
          <p:nvPr>
            <p:ph type="sldNum" sz="quarter" idx="5"/>
          </p:nvPr>
        </p:nvSpPr>
        <p:spPr/>
        <p:txBody>
          <a:bodyPr/>
          <a:lstStyle/>
          <a:p>
            <a:fld id="{9B30D83E-5974-AB47-A6D1-B23B90AE0786}" type="slidenum">
              <a:rPr lang="da-DK" smtClean="0"/>
              <a:t>2</a:t>
            </a:fld>
            <a:endParaRPr lang="da-DK"/>
          </a:p>
        </p:txBody>
      </p:sp>
    </p:spTree>
    <p:extLst>
      <p:ext uri="{BB962C8B-B14F-4D97-AF65-F5344CB8AC3E}">
        <p14:creationId xmlns:p14="http://schemas.microsoft.com/office/powerpoint/2010/main" val="245393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HUSK at nævne den nye SAMLEDE tidsramme til eksaminator &amp; censor</a:t>
            </a:r>
          </a:p>
        </p:txBody>
      </p:sp>
      <p:sp>
        <p:nvSpPr>
          <p:cNvPr id="4" name="Pladsholder til slidenummer 3"/>
          <p:cNvSpPr>
            <a:spLocks noGrp="1"/>
          </p:cNvSpPr>
          <p:nvPr>
            <p:ph type="sldNum" sz="quarter" idx="5"/>
          </p:nvPr>
        </p:nvSpPr>
        <p:spPr/>
        <p:txBody>
          <a:bodyPr/>
          <a:lstStyle/>
          <a:p>
            <a:fld id="{9B30D83E-5974-AB47-A6D1-B23B90AE0786}" type="slidenum">
              <a:rPr lang="da-DK" smtClean="0"/>
              <a:t>6</a:t>
            </a:fld>
            <a:endParaRPr lang="da-DK"/>
          </a:p>
        </p:txBody>
      </p:sp>
    </p:spTree>
    <p:extLst>
      <p:ext uri="{BB962C8B-B14F-4D97-AF65-F5344CB8AC3E}">
        <p14:creationId xmlns:p14="http://schemas.microsoft.com/office/powerpoint/2010/main" val="886661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Tænk over det</a:t>
            </a:r>
          </a:p>
          <a:p>
            <a:r>
              <a:rPr lang="da-DK" dirty="0"/>
              <a:t>Kommentarer gerne med udgangspunkt i de foregående møder generelle baggrundsnotater</a:t>
            </a:r>
          </a:p>
          <a:p>
            <a:r>
              <a:rPr lang="da-DK" dirty="0"/>
              <a:t>· Forhold til bekendtgørelsens fagbeskrivelse</a:t>
            </a:r>
          </a:p>
          <a:p>
            <a:r>
              <a:rPr lang="da-DK" dirty="0"/>
              <a:t>· Validitet og reliabilitet</a:t>
            </a:r>
          </a:p>
          <a:p>
            <a:endParaRPr lang="da-DK" dirty="0"/>
          </a:p>
        </p:txBody>
      </p:sp>
      <p:sp>
        <p:nvSpPr>
          <p:cNvPr id="4" name="Pladsholder til slidenummer 3"/>
          <p:cNvSpPr>
            <a:spLocks noGrp="1"/>
          </p:cNvSpPr>
          <p:nvPr>
            <p:ph type="sldNum" sz="quarter" idx="5"/>
          </p:nvPr>
        </p:nvSpPr>
        <p:spPr/>
        <p:txBody>
          <a:bodyPr/>
          <a:lstStyle/>
          <a:p>
            <a:fld id="{9B30D83E-5974-AB47-A6D1-B23B90AE0786}" type="slidenum">
              <a:rPr lang="da-DK" smtClean="0"/>
              <a:t>22</a:t>
            </a:fld>
            <a:endParaRPr lang="da-DK"/>
          </a:p>
        </p:txBody>
      </p:sp>
    </p:spTree>
    <p:extLst>
      <p:ext uri="{BB962C8B-B14F-4D97-AF65-F5344CB8AC3E}">
        <p14:creationId xmlns:p14="http://schemas.microsoft.com/office/powerpoint/2010/main" val="353306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Tænk over det</a:t>
            </a:r>
          </a:p>
          <a:p>
            <a:r>
              <a:rPr lang="da-DK" dirty="0"/>
              <a:t>Kommentarer gerne med udgangspunkt i de foregående møder generelle baggrundsnotater</a:t>
            </a:r>
          </a:p>
          <a:p>
            <a:r>
              <a:rPr lang="da-DK" dirty="0"/>
              <a:t>· Forhold til bekendtgørelsens fagbeskrivelse</a:t>
            </a:r>
          </a:p>
          <a:p>
            <a:r>
              <a:rPr lang="da-DK" dirty="0"/>
              <a:t>· Validitet og reliabilitet</a:t>
            </a:r>
          </a:p>
          <a:p>
            <a:endParaRPr lang="da-DK" dirty="0"/>
          </a:p>
        </p:txBody>
      </p:sp>
      <p:sp>
        <p:nvSpPr>
          <p:cNvPr id="4" name="Pladsholder til slidenummer 3"/>
          <p:cNvSpPr>
            <a:spLocks noGrp="1"/>
          </p:cNvSpPr>
          <p:nvPr>
            <p:ph type="sldNum" sz="quarter" idx="5"/>
          </p:nvPr>
        </p:nvSpPr>
        <p:spPr/>
        <p:txBody>
          <a:bodyPr/>
          <a:lstStyle/>
          <a:p>
            <a:fld id="{9B30D83E-5974-AB47-A6D1-B23B90AE0786}" type="slidenum">
              <a:rPr lang="da-DK" smtClean="0"/>
              <a:t>23</a:t>
            </a:fld>
            <a:endParaRPr lang="da-DK"/>
          </a:p>
        </p:txBody>
      </p:sp>
    </p:spTree>
    <p:extLst>
      <p:ext uri="{BB962C8B-B14F-4D97-AF65-F5344CB8AC3E}">
        <p14:creationId xmlns:p14="http://schemas.microsoft.com/office/powerpoint/2010/main" val="143631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8/14/24</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41564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8/14/24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74060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8/14/24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195014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8/14/24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419994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8/14/24</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6030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8/14/24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337620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8/14/24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54594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8/14/24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22888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8/14/24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2971529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8/14/24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94741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8/14/24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‹nr.›</a:t>
            </a:fld>
            <a:endParaRPr lang="en-US"/>
          </a:p>
        </p:txBody>
      </p:sp>
    </p:spTree>
    <p:extLst>
      <p:ext uri="{BB962C8B-B14F-4D97-AF65-F5344CB8AC3E}">
        <p14:creationId xmlns:p14="http://schemas.microsoft.com/office/powerpoint/2010/main" val="13486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8/14/24</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‹nr.›</a:t>
            </a:fld>
            <a:endParaRPr lang="en-US"/>
          </a:p>
        </p:txBody>
      </p:sp>
    </p:spTree>
    <p:extLst>
      <p:ext uri="{BB962C8B-B14F-4D97-AF65-F5344CB8AC3E}">
        <p14:creationId xmlns:p14="http://schemas.microsoft.com/office/powerpoint/2010/main" val="373321585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11" r:id="rId6"/>
    <p:sldLayoutId id="2147483806" r:id="rId7"/>
    <p:sldLayoutId id="2147483807" r:id="rId8"/>
    <p:sldLayoutId id="2147483808" r:id="rId9"/>
    <p:sldLayoutId id="2147483810" r:id="rId10"/>
    <p:sldLayoutId id="2147483809"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pixabay.com/de/strand-sand-sandy-sommer-708219/" TargetMode="Externa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pixabay.com/da/photos/klitter-strand-gr%C3%A6s-natur-hav-715392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pixabay.com/da/danmark-strand-hav-sand-klitter-2311926/" TargetMode="Externa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pixabay.com/da/photos/klitter-strand-gr%C3%A6s-natur-hav-7153926/"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u.hotels.com/go/denmark/best-beaches-denmar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pixabay.com/da/photos/klitter-strand-gr%C3%A6s-natur-hav-7153926/" TargetMode="Externa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hyperlink" Target="https://christinakatopodis.com/pedagogy/gantt-charts-or-what-academics-can-learn-from-project-managers-part-i/"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hyperlink" Target="https://pixabay.com/da/photos/klitter-strand-gr%C3%A6s-natur-hav-715392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A875D55-4A80-43E9-38F6-27E366493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3D572980-FB84-8C29-1FAC-FAC5ECE29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lede 8" descr="Kostenloses Foto: Strand, Sand, Sandy, Sommer - Kostenloses Bild auf ...">
            <a:extLst>
              <a:ext uri="{FF2B5EF4-FFF2-40B4-BE49-F238E27FC236}">
                <a16:creationId xmlns:a16="http://schemas.microsoft.com/office/drawing/2014/main" id="{93A6690C-9243-DDB2-6438-427F7D77869E}"/>
              </a:ext>
            </a:extLst>
          </p:cNvPr>
          <p:cNvPicPr>
            <a:picLocks noChangeAspect="1"/>
          </p:cNvPicPr>
          <p:nvPr/>
        </p:nvPicPr>
        <p:blipFill>
          <a:blip r:embed="rId2" cstate="hqprint">
            <a:alphaModFix amt="60000"/>
            <a:extLst>
              <a:ext uri="{BEBA8EAE-BF5A-486C-A8C5-ECC9F3942E4B}">
                <a14:imgProps xmlns:a14="http://schemas.microsoft.com/office/drawing/2010/main">
                  <a14:imgLayer r:embed="rId3">
                    <a14:imgEffect>
                      <a14:sharpenSoften amount="-50000"/>
                    </a14:imgEffect>
                    <a14:imgEffect>
                      <a14:brightnessContrast bright="-14000" contrast="-12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 y="1"/>
            <a:ext cx="12192000" cy="6857999"/>
          </a:xfrm>
          <a:prstGeom prst="rect">
            <a:avLst/>
          </a:prstGeom>
        </p:spPr>
      </p:pic>
      <p:sp>
        <p:nvSpPr>
          <p:cNvPr id="2" name="Titel 1">
            <a:extLst>
              <a:ext uri="{FF2B5EF4-FFF2-40B4-BE49-F238E27FC236}">
                <a16:creationId xmlns:a16="http://schemas.microsoft.com/office/drawing/2014/main" id="{F871A528-2087-6C3B-D684-A50DE7B239C0}"/>
              </a:ext>
            </a:extLst>
          </p:cNvPr>
          <p:cNvSpPr>
            <a:spLocks noGrp="1"/>
          </p:cNvSpPr>
          <p:nvPr>
            <p:ph type="ctrTitle"/>
          </p:nvPr>
        </p:nvSpPr>
        <p:spPr>
          <a:xfrm>
            <a:off x="2301923" y="1482602"/>
            <a:ext cx="7588155" cy="2236264"/>
          </a:xfrm>
        </p:spPr>
        <p:txBody>
          <a:bodyPr>
            <a:normAutofit/>
          </a:bodyPr>
          <a:lstStyle/>
          <a:p>
            <a:r>
              <a:rPr lang="da-DK" sz="5000">
                <a:solidFill>
                  <a:srgbClr val="FFFFFF"/>
                </a:solidFill>
              </a:rPr>
              <a:t>Eksamen i undervisningsfaget musik</a:t>
            </a:r>
          </a:p>
        </p:txBody>
      </p:sp>
      <p:sp>
        <p:nvSpPr>
          <p:cNvPr id="3" name="Undertitel 2">
            <a:extLst>
              <a:ext uri="{FF2B5EF4-FFF2-40B4-BE49-F238E27FC236}">
                <a16:creationId xmlns:a16="http://schemas.microsoft.com/office/drawing/2014/main" id="{B4CF9BFC-1612-821E-B952-EC6EB0DBE27F}"/>
              </a:ext>
            </a:extLst>
          </p:cNvPr>
          <p:cNvSpPr>
            <a:spLocks noGrp="1"/>
          </p:cNvSpPr>
          <p:nvPr>
            <p:ph type="subTitle" idx="1"/>
          </p:nvPr>
        </p:nvSpPr>
        <p:spPr>
          <a:xfrm>
            <a:off x="2301923" y="6137753"/>
            <a:ext cx="7588155" cy="720246"/>
          </a:xfrm>
        </p:spPr>
        <p:txBody>
          <a:bodyPr>
            <a:normAutofit/>
          </a:bodyPr>
          <a:lstStyle/>
          <a:p>
            <a:r>
              <a:rPr lang="da-DK" sz="2200">
                <a:solidFill>
                  <a:srgbClr val="FFFFFF"/>
                </a:solidFill>
              </a:rPr>
              <a:t>Forslag fra eksamensgruppen, 12. august 2024</a:t>
            </a:r>
          </a:p>
          <a:p>
            <a:endParaRPr lang="da-DK" sz="2200">
              <a:solidFill>
                <a:srgbClr val="FFFFFF"/>
              </a:solidFill>
            </a:endParaRPr>
          </a:p>
          <a:p>
            <a:endParaRPr lang="da-DK" sz="2200">
              <a:solidFill>
                <a:srgbClr val="FFFFFF"/>
              </a:solidFill>
            </a:endParaRPr>
          </a:p>
        </p:txBody>
      </p:sp>
    </p:spTree>
    <p:extLst>
      <p:ext uri="{BB962C8B-B14F-4D97-AF65-F5344CB8AC3E}">
        <p14:creationId xmlns:p14="http://schemas.microsoft.com/office/powerpoint/2010/main" val="9981854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Klitter Strand Græs - Gratis foto på Pixabay - Pixabay">
            <a:extLst>
              <a:ext uri="{FF2B5EF4-FFF2-40B4-BE49-F238E27FC236}">
                <a16:creationId xmlns:a16="http://schemas.microsoft.com/office/drawing/2014/main" id="{48CA0A69-D5FD-02B8-FBB1-2AF05100B6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bright="-51000" contrast="-9000"/>
                    </a14:imgEffect>
                  </a14:imgLayer>
                </a14:imgProps>
              </a:ext>
              <a:ext uri="{837473B0-CC2E-450A-ABE3-18F120FF3D39}">
                <a1611:picAttrSrcUrl xmlns:a1611="http://schemas.microsoft.com/office/drawing/2016/11/main" r:id="rId4"/>
              </a:ext>
            </a:extLst>
          </a:blip>
          <a:stretch>
            <a:fillRect/>
          </a:stretch>
        </p:blipFill>
        <p:spPr>
          <a:xfrm>
            <a:off x="0" y="0"/>
            <a:ext cx="12192000" cy="8115300"/>
          </a:xfrm>
          <a:prstGeom prst="rect">
            <a:avLst/>
          </a:prstGeom>
        </p:spPr>
      </p:pic>
      <p:sp>
        <p:nvSpPr>
          <p:cNvPr id="2" name="Titel 1">
            <a:extLst>
              <a:ext uri="{FF2B5EF4-FFF2-40B4-BE49-F238E27FC236}">
                <a16:creationId xmlns:a16="http://schemas.microsoft.com/office/drawing/2014/main" id="{F0A00ABF-C5BB-C1C6-F409-B803E068C852}"/>
              </a:ext>
            </a:extLst>
          </p:cNvPr>
          <p:cNvSpPr>
            <a:spLocks noGrp="1"/>
          </p:cNvSpPr>
          <p:nvPr>
            <p:ph type="title"/>
          </p:nvPr>
        </p:nvSpPr>
        <p:spPr/>
        <p:txBody>
          <a:bodyPr>
            <a:normAutofit/>
          </a:bodyPr>
          <a:lstStyle/>
          <a:p>
            <a:pPr algn="ctr"/>
            <a:r>
              <a:rPr lang="da-DK" sz="4800" b="0">
                <a:solidFill>
                  <a:schemeClr val="bg1"/>
                </a:solidFill>
              </a:rPr>
              <a:t>Valg mellem to former</a:t>
            </a:r>
          </a:p>
        </p:txBody>
      </p:sp>
      <p:sp>
        <p:nvSpPr>
          <p:cNvPr id="3" name="Pladsholder til indhold 2">
            <a:extLst>
              <a:ext uri="{FF2B5EF4-FFF2-40B4-BE49-F238E27FC236}">
                <a16:creationId xmlns:a16="http://schemas.microsoft.com/office/drawing/2014/main" id="{DF9BC4A4-7F3C-0728-79D5-BD1100C2DC1D}"/>
              </a:ext>
            </a:extLst>
          </p:cNvPr>
          <p:cNvSpPr>
            <a:spLocks noGrp="1"/>
          </p:cNvSpPr>
          <p:nvPr>
            <p:ph sz="half" idx="1"/>
          </p:nvPr>
        </p:nvSpPr>
        <p:spPr/>
        <p:txBody>
          <a:bodyPr>
            <a:normAutofit/>
          </a:bodyPr>
          <a:lstStyle/>
          <a:p>
            <a:pPr marL="0" indent="0">
              <a:buNone/>
            </a:pPr>
            <a:r>
              <a:rPr lang="da-DK" sz="2800" b="1">
                <a:solidFill>
                  <a:schemeClr val="bg1"/>
                </a:solidFill>
              </a:rPr>
              <a:t>A: Sammenhængende prøve </a:t>
            </a:r>
          </a:p>
          <a:p>
            <a:pPr marL="0" indent="0">
              <a:buNone/>
            </a:pPr>
            <a:endParaRPr lang="da-DK" sz="1600">
              <a:solidFill>
                <a:schemeClr val="bg1"/>
              </a:solidFill>
            </a:endParaRPr>
          </a:p>
          <a:p>
            <a:pPr marL="0" indent="0">
              <a:buNone/>
            </a:pPr>
            <a:r>
              <a:rPr lang="da-DK" sz="1600">
                <a:solidFill>
                  <a:schemeClr val="bg1"/>
                </a:solidFill>
              </a:rPr>
              <a:t>„Simulering“ af undervisning forstået som:</a:t>
            </a:r>
          </a:p>
          <a:p>
            <a:r>
              <a:rPr lang="da-DK" sz="1600" i="1">
                <a:solidFill>
                  <a:schemeClr val="bg1"/>
                </a:solidFill>
              </a:rPr>
              <a:t>forberedelse</a:t>
            </a:r>
            <a:r>
              <a:rPr lang="da-DK" sz="1600">
                <a:solidFill>
                  <a:schemeClr val="bg1"/>
                </a:solidFill>
              </a:rPr>
              <a:t> (inden eksamen/mundtlig del)</a:t>
            </a:r>
          </a:p>
          <a:p>
            <a:r>
              <a:rPr lang="da-DK" sz="1600" i="1">
                <a:solidFill>
                  <a:schemeClr val="bg1"/>
                </a:solidFill>
              </a:rPr>
              <a:t>gennemførelse</a:t>
            </a:r>
            <a:r>
              <a:rPr lang="da-DK" sz="1600">
                <a:solidFill>
                  <a:schemeClr val="bg1"/>
                </a:solidFill>
              </a:rPr>
              <a:t> (praktisk del)</a:t>
            </a:r>
          </a:p>
          <a:p>
            <a:r>
              <a:rPr lang="da-DK" sz="1600" i="1">
                <a:solidFill>
                  <a:schemeClr val="bg1"/>
                </a:solidFill>
              </a:rPr>
              <a:t>evaluering og udvikling </a:t>
            </a:r>
            <a:r>
              <a:rPr lang="da-DK" sz="1600">
                <a:solidFill>
                  <a:schemeClr val="bg1"/>
                </a:solidFill>
              </a:rPr>
              <a:t>(mundtlig del)</a:t>
            </a:r>
          </a:p>
        </p:txBody>
      </p:sp>
      <p:sp>
        <p:nvSpPr>
          <p:cNvPr id="4" name="Pladsholder til indhold 3">
            <a:extLst>
              <a:ext uri="{FF2B5EF4-FFF2-40B4-BE49-F238E27FC236}">
                <a16:creationId xmlns:a16="http://schemas.microsoft.com/office/drawing/2014/main" id="{C32FDD77-90CA-FE66-FD9E-AC944092B951}"/>
              </a:ext>
            </a:extLst>
          </p:cNvPr>
          <p:cNvSpPr>
            <a:spLocks noGrp="1"/>
          </p:cNvSpPr>
          <p:nvPr>
            <p:ph sz="half" idx="2"/>
          </p:nvPr>
        </p:nvSpPr>
        <p:spPr>
          <a:xfrm>
            <a:off x="6746355" y="1825625"/>
            <a:ext cx="5181600" cy="4351338"/>
          </a:xfrm>
        </p:spPr>
        <p:txBody>
          <a:bodyPr>
            <a:normAutofit/>
          </a:bodyPr>
          <a:lstStyle/>
          <a:p>
            <a:pPr marL="0" indent="0">
              <a:buNone/>
            </a:pPr>
            <a:r>
              <a:rPr lang="da-DK" sz="2800" b="1">
                <a:solidFill>
                  <a:schemeClr val="bg1"/>
                </a:solidFill>
              </a:rPr>
              <a:t>B: Todelt prøve</a:t>
            </a:r>
          </a:p>
          <a:p>
            <a:pPr marL="0" indent="0">
              <a:buNone/>
            </a:pPr>
            <a:endParaRPr lang="da-DK" sz="1600" i="1">
              <a:solidFill>
                <a:schemeClr val="bg1"/>
              </a:solidFill>
            </a:endParaRPr>
          </a:p>
          <a:p>
            <a:pPr marL="0" indent="0">
              <a:buNone/>
            </a:pPr>
            <a:r>
              <a:rPr lang="da-DK" sz="1600" i="1">
                <a:solidFill>
                  <a:schemeClr val="bg1"/>
                </a:solidFill>
              </a:rPr>
              <a:t>1. del: Mundtlig procesprøve</a:t>
            </a:r>
          </a:p>
          <a:p>
            <a:pPr marL="0" indent="0">
              <a:buNone/>
            </a:pPr>
            <a:r>
              <a:rPr lang="da-DK" sz="1600">
                <a:solidFill>
                  <a:schemeClr val="bg1"/>
                </a:solidFill>
              </a:rPr>
              <a:t>Besvarelse af et underviserstillet prøveoplæg</a:t>
            </a:r>
          </a:p>
          <a:p>
            <a:pPr marL="0" indent="0">
              <a:buNone/>
            </a:pPr>
            <a:endParaRPr lang="da-DK" sz="1600">
              <a:solidFill>
                <a:schemeClr val="bg1"/>
              </a:solidFill>
            </a:endParaRPr>
          </a:p>
          <a:p>
            <a:pPr marL="0" indent="0">
              <a:buNone/>
            </a:pPr>
            <a:r>
              <a:rPr lang="da-DK" sz="1600" i="1">
                <a:solidFill>
                  <a:schemeClr val="bg1"/>
                </a:solidFill>
              </a:rPr>
              <a:t>2. del: Praktisk prøve</a:t>
            </a:r>
          </a:p>
          <a:p>
            <a:r>
              <a:rPr lang="da-DK" sz="1600">
                <a:solidFill>
                  <a:schemeClr val="bg1"/>
                </a:solidFill>
              </a:rPr>
              <a:t>Ledelse af musik</a:t>
            </a:r>
          </a:p>
          <a:p>
            <a:r>
              <a:rPr lang="da-DK" sz="1600">
                <a:solidFill>
                  <a:schemeClr val="bg1"/>
                </a:solidFill>
              </a:rPr>
              <a:t>Sang og akkompagnement</a:t>
            </a:r>
          </a:p>
          <a:p>
            <a:pPr marL="0" indent="0">
              <a:buNone/>
            </a:pPr>
            <a:endParaRPr lang="da-DK" sz="1600">
              <a:solidFill>
                <a:schemeClr val="bg1"/>
              </a:solidFill>
            </a:endParaRPr>
          </a:p>
        </p:txBody>
      </p:sp>
    </p:spTree>
    <p:extLst>
      <p:ext uri="{BB962C8B-B14F-4D97-AF65-F5344CB8AC3E}">
        <p14:creationId xmlns:p14="http://schemas.microsoft.com/office/powerpoint/2010/main" val="279933605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878B60-2BC4-99B3-B3A5-FB4FDA4F76A9}"/>
              </a:ext>
            </a:extLst>
          </p:cNvPr>
          <p:cNvSpPr>
            <a:spLocks noGrp="1"/>
          </p:cNvSpPr>
          <p:nvPr>
            <p:ph type="title"/>
          </p:nvPr>
        </p:nvSpPr>
        <p:spPr/>
        <p:txBody>
          <a:bodyPr/>
          <a:lstStyle/>
          <a:p>
            <a:r>
              <a:rPr lang="da-DK"/>
              <a:t>B: Todelt mundtlig og praktisk prøve</a:t>
            </a:r>
          </a:p>
        </p:txBody>
      </p:sp>
      <p:sp>
        <p:nvSpPr>
          <p:cNvPr id="3" name="Pladsholder til tekst 2">
            <a:extLst>
              <a:ext uri="{FF2B5EF4-FFF2-40B4-BE49-F238E27FC236}">
                <a16:creationId xmlns:a16="http://schemas.microsoft.com/office/drawing/2014/main" id="{F1AEBF56-2555-20E8-651E-8C697B75CAAC}"/>
              </a:ext>
            </a:extLst>
          </p:cNvPr>
          <p:cNvSpPr>
            <a:spLocks noGrp="1"/>
          </p:cNvSpPr>
          <p:nvPr>
            <p:ph type="body" idx="1"/>
          </p:nvPr>
        </p:nvSpPr>
        <p:spPr/>
        <p:txBody>
          <a:bodyPr/>
          <a:lstStyle/>
          <a:p>
            <a:r>
              <a:rPr lang="da-DK">
                <a:solidFill>
                  <a:schemeClr val="accent5"/>
                </a:solidFill>
              </a:rPr>
              <a:t>1. del: Mundtlig procesprøve</a:t>
            </a:r>
          </a:p>
        </p:txBody>
      </p:sp>
      <p:sp>
        <p:nvSpPr>
          <p:cNvPr id="4" name="Pladsholder til indhold 3">
            <a:extLst>
              <a:ext uri="{FF2B5EF4-FFF2-40B4-BE49-F238E27FC236}">
                <a16:creationId xmlns:a16="http://schemas.microsoft.com/office/drawing/2014/main" id="{2320F030-EDF9-F6DD-8D29-41BA7F4D9DFB}"/>
              </a:ext>
            </a:extLst>
          </p:cNvPr>
          <p:cNvSpPr>
            <a:spLocks noGrp="1"/>
          </p:cNvSpPr>
          <p:nvPr>
            <p:ph sz="half" idx="2"/>
          </p:nvPr>
        </p:nvSpPr>
        <p:spPr/>
        <p:txBody>
          <a:bodyPr>
            <a:normAutofit/>
          </a:bodyPr>
          <a:lstStyle/>
          <a:p>
            <a:pPr marL="0" indent="0">
              <a:buNone/>
            </a:pPr>
            <a:r>
              <a:rPr lang="da-DK">
                <a:solidFill>
                  <a:schemeClr val="accent5"/>
                </a:solidFill>
              </a:rPr>
              <a:t>Gruppeprøve, hvor de studerende trækker et underviserstillet prøveoplæg, som de arbejder med i to timer.</a:t>
            </a:r>
          </a:p>
          <a:p>
            <a:pPr marL="0" indent="0">
              <a:buNone/>
            </a:pPr>
            <a:r>
              <a:rPr lang="da-DK">
                <a:solidFill>
                  <a:schemeClr val="accent5"/>
                </a:solidFill>
              </a:rPr>
              <a:t>Gruppen arbejder dels på egen hånd og indgår dels i censors og eksaminators løbende overværelse og dialog med gruppen.</a:t>
            </a:r>
          </a:p>
        </p:txBody>
      </p:sp>
      <p:sp>
        <p:nvSpPr>
          <p:cNvPr id="5" name="Pladsholder til tekst 4">
            <a:extLst>
              <a:ext uri="{FF2B5EF4-FFF2-40B4-BE49-F238E27FC236}">
                <a16:creationId xmlns:a16="http://schemas.microsoft.com/office/drawing/2014/main" id="{082E4026-FAF2-8544-CB14-455676DEAD96}"/>
              </a:ext>
            </a:extLst>
          </p:cNvPr>
          <p:cNvSpPr>
            <a:spLocks noGrp="1"/>
          </p:cNvSpPr>
          <p:nvPr>
            <p:ph type="body" sz="quarter" idx="3"/>
          </p:nvPr>
        </p:nvSpPr>
        <p:spPr/>
        <p:txBody>
          <a:bodyPr/>
          <a:lstStyle/>
          <a:p>
            <a:r>
              <a:rPr lang="da-DK">
                <a:solidFill>
                  <a:schemeClr val="accent6"/>
                </a:solidFill>
              </a:rPr>
              <a:t>2. del: Praktisk prøve</a:t>
            </a:r>
          </a:p>
        </p:txBody>
      </p:sp>
      <p:sp>
        <p:nvSpPr>
          <p:cNvPr id="6" name="Pladsholder til indhold 5">
            <a:extLst>
              <a:ext uri="{FF2B5EF4-FFF2-40B4-BE49-F238E27FC236}">
                <a16:creationId xmlns:a16="http://schemas.microsoft.com/office/drawing/2014/main" id="{2D8DD503-8A9E-78D1-A34C-8BE33307FED3}"/>
              </a:ext>
            </a:extLst>
          </p:cNvPr>
          <p:cNvSpPr>
            <a:spLocks noGrp="1"/>
          </p:cNvSpPr>
          <p:nvPr>
            <p:ph sz="quarter" idx="4"/>
          </p:nvPr>
        </p:nvSpPr>
        <p:spPr/>
        <p:txBody>
          <a:bodyPr>
            <a:normAutofit/>
          </a:bodyPr>
          <a:lstStyle/>
          <a:p>
            <a:r>
              <a:rPr lang="da-DK">
                <a:solidFill>
                  <a:schemeClr val="accent6"/>
                </a:solidFill>
              </a:rPr>
              <a:t>Ledelse af musik </a:t>
            </a:r>
          </a:p>
          <a:p>
            <a:r>
              <a:rPr lang="da-DK">
                <a:solidFill>
                  <a:schemeClr val="accent6"/>
                </a:solidFill>
              </a:rPr>
              <a:t>Sang og akkompagnement på klaver</a:t>
            </a:r>
          </a:p>
        </p:txBody>
      </p:sp>
    </p:spTree>
    <p:extLst>
      <p:ext uri="{BB962C8B-B14F-4D97-AF65-F5344CB8AC3E}">
        <p14:creationId xmlns:p14="http://schemas.microsoft.com/office/powerpoint/2010/main" val="422415049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B: Todelt mundtlig og praktisk prøve</a:t>
            </a:r>
            <a:br>
              <a:rPr lang="da-DK"/>
            </a:br>
            <a:r>
              <a:rPr lang="da-DK">
                <a:solidFill>
                  <a:schemeClr val="accent5"/>
                </a:solidFill>
              </a:rPr>
              <a:t>1. del: Mundtlig procesprøve</a:t>
            </a:r>
          </a:p>
        </p:txBody>
      </p:sp>
      <p:sp>
        <p:nvSpPr>
          <p:cNvPr id="8" name="Pladsholder til indhold 7">
            <a:extLst>
              <a:ext uri="{FF2B5EF4-FFF2-40B4-BE49-F238E27FC236}">
                <a16:creationId xmlns:a16="http://schemas.microsoft.com/office/drawing/2014/main" id="{AF7BEC6D-93E8-0E2C-063D-ED1CDD609A1E}"/>
              </a:ext>
            </a:extLst>
          </p:cNvPr>
          <p:cNvSpPr>
            <a:spLocks noGrp="1"/>
          </p:cNvSpPr>
          <p:nvPr>
            <p:ph idx="1"/>
          </p:nvPr>
        </p:nvSpPr>
        <p:spPr/>
        <p:txBody>
          <a:bodyPr>
            <a:normAutofit lnSpcReduction="10000"/>
          </a:bodyPr>
          <a:lstStyle/>
          <a:p>
            <a:r>
              <a:rPr lang="da-DK">
                <a:solidFill>
                  <a:schemeClr val="accent5"/>
                </a:solidFill>
              </a:rPr>
              <a:t>Ved prøven deltager den studerende i en arbejdsproces til besvarelse af et underviserstillet prøveoplæg. I procesprøven indgår gruppens arbejde på egen hånd samt censors og eksaminators løbende overværelse og dialog med gruppen. Eksamination vil foregå løbende mellem gruppens medlemmer og censor/eksaminator.</a:t>
            </a:r>
          </a:p>
          <a:p>
            <a:r>
              <a:rPr lang="da-DK">
                <a:solidFill>
                  <a:schemeClr val="accent5"/>
                </a:solidFill>
              </a:rPr>
              <a:t>Prøven er en gruppeprøve, hvor størrelsen af gruppen kan være fra 1 til 3 personer. Der afsættes samlet to timer til gruppens arbejde uafhængig af gruppens størrelse. Der kan i eksaminationstiden være 1-3 grupper, som arbejder samtidigt dog samlet højest 6 studerende.</a:t>
            </a:r>
          </a:p>
          <a:p>
            <a:r>
              <a:rPr lang="da-DK">
                <a:solidFill>
                  <a:schemeClr val="accent5"/>
                </a:solidFill>
              </a:rPr>
              <a:t>I hvert prøveoplæg og i prøveprocessen indgår der elementer fra mindst to af indholdsområderne musikalsk skaben, musikudøvelse og musikforståelse. Musikdidaktik/musikpædagogik indgår i alle oplæg. Praktikerfaringer kan inddrages, hvis det er relevant.</a:t>
            </a:r>
          </a:p>
        </p:txBody>
      </p:sp>
    </p:spTree>
    <p:extLst>
      <p:ext uri="{BB962C8B-B14F-4D97-AF65-F5344CB8AC3E}">
        <p14:creationId xmlns:p14="http://schemas.microsoft.com/office/powerpoint/2010/main" val="42097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B: Todelt mundtlig og praktisk prøve</a:t>
            </a:r>
            <a:br>
              <a:rPr lang="da-DK"/>
            </a:br>
            <a:r>
              <a:rPr lang="da-DK">
                <a:solidFill>
                  <a:schemeClr val="accent5"/>
                </a:solidFill>
              </a:rPr>
              <a:t>1. del: Mundtlig procesprøve</a:t>
            </a:r>
          </a:p>
        </p:txBody>
      </p:sp>
      <p:sp>
        <p:nvSpPr>
          <p:cNvPr id="8" name="Pladsholder til indhold 7">
            <a:extLst>
              <a:ext uri="{FF2B5EF4-FFF2-40B4-BE49-F238E27FC236}">
                <a16:creationId xmlns:a16="http://schemas.microsoft.com/office/drawing/2014/main" id="{AF7BEC6D-93E8-0E2C-063D-ED1CDD609A1E}"/>
              </a:ext>
            </a:extLst>
          </p:cNvPr>
          <p:cNvSpPr>
            <a:spLocks noGrp="1"/>
          </p:cNvSpPr>
          <p:nvPr>
            <p:ph idx="1"/>
          </p:nvPr>
        </p:nvSpPr>
        <p:spPr/>
        <p:txBody>
          <a:bodyPr>
            <a:normAutofit fontScale="92500"/>
          </a:bodyPr>
          <a:lstStyle/>
          <a:p>
            <a:pPr marL="0" indent="0">
              <a:buNone/>
            </a:pPr>
            <a:r>
              <a:rPr lang="da-DK">
                <a:solidFill>
                  <a:schemeClr val="accent5"/>
                </a:solidFill>
              </a:rPr>
              <a:t>Eksempler på prøveoplæg:</a:t>
            </a:r>
          </a:p>
          <a:p>
            <a:r>
              <a:rPr lang="da-DK">
                <a:solidFill>
                  <a:schemeClr val="accent5"/>
                </a:solidFill>
              </a:rPr>
              <a:t>Udgangspunkt i en konkret, tildelt sang. Hvordan og med hvilke begrundelser kan sangen indgå i undervisning på mellemtrin i grundskolen? Diskuter og afprøv elementer i praksis.</a:t>
            </a:r>
          </a:p>
          <a:p>
            <a:r>
              <a:rPr lang="da-DK">
                <a:solidFill>
                  <a:schemeClr val="accent5"/>
                </a:solidFill>
              </a:rPr>
              <a:t>Sangskrivning i valgfaget: Hvordan kan man tilrettelægge og løbende evaluere en velvalgt progression, der understøtter virkelyst og mestringstro?</a:t>
            </a:r>
          </a:p>
          <a:p>
            <a:r>
              <a:rPr lang="da-DK">
                <a:solidFill>
                  <a:schemeClr val="accent5"/>
                </a:solidFill>
              </a:rPr>
              <a:t>Tilrettelæg en konkret undervisning i </a:t>
            </a:r>
            <a:r>
              <a:rPr lang="da-DK" err="1">
                <a:solidFill>
                  <a:schemeClr val="accent5"/>
                </a:solidFill>
              </a:rPr>
              <a:t>percussive</a:t>
            </a:r>
            <a:r>
              <a:rPr lang="da-DK">
                <a:solidFill>
                  <a:schemeClr val="accent5"/>
                </a:solidFill>
              </a:rPr>
              <a:t> bevægelsesaktiviteter som fx stomp med fokus på ejerskab i et fælles musikalsk udtryk. Afprøv elementer i praksis.</a:t>
            </a:r>
          </a:p>
          <a:p>
            <a:r>
              <a:rPr lang="da-DK">
                <a:solidFill>
                  <a:schemeClr val="accent5"/>
                </a:solidFill>
              </a:rPr>
              <a:t>Diskuter forskellige måder at arbejde med evaluering og feedback på i forbindelse med musikoplevelse i indskolingen, gerne med udgangspunkt i krop og bevægelse.</a:t>
            </a:r>
          </a:p>
          <a:p>
            <a:r>
              <a:rPr lang="da-DK" err="1">
                <a:solidFill>
                  <a:schemeClr val="accent5"/>
                </a:solidFill>
              </a:rPr>
              <a:t>Redidaktisering</a:t>
            </a:r>
            <a:r>
              <a:rPr lang="da-DK">
                <a:solidFill>
                  <a:schemeClr val="accent5"/>
                </a:solidFill>
              </a:rPr>
              <a:t> af en opgave fra et forlag. Begrund, diskuter og afprøv jeres forslag. Evt. med henblik på at styrke et eller andet, fx samarbejde, evaluering, motivation…</a:t>
            </a:r>
          </a:p>
        </p:txBody>
      </p:sp>
    </p:spTree>
    <p:extLst>
      <p:ext uri="{BB962C8B-B14F-4D97-AF65-F5344CB8AC3E}">
        <p14:creationId xmlns:p14="http://schemas.microsoft.com/office/powerpoint/2010/main" val="281067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B: Todelt mundtlig og praktisk prøve</a:t>
            </a:r>
            <a:br>
              <a:rPr lang="da-DK"/>
            </a:br>
            <a:r>
              <a:rPr lang="da-DK">
                <a:solidFill>
                  <a:schemeClr val="accent5"/>
                </a:solidFill>
              </a:rPr>
              <a:t>1. del: Mundtlig procesprøve</a:t>
            </a:r>
          </a:p>
        </p:txBody>
      </p:sp>
      <p:pic>
        <p:nvPicPr>
          <p:cNvPr id="5" name="Cirkulationseksamen - erfaringer fra matematik">
            <a:hlinkClick r:id="" action="ppaction://media"/>
            <a:extLst>
              <a:ext uri="{FF2B5EF4-FFF2-40B4-BE49-F238E27FC236}">
                <a16:creationId xmlns:a16="http://schemas.microsoft.com/office/drawing/2014/main" id="{62D09BEB-1DFF-3517-3590-726B2F4A178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78013" y="1716088"/>
            <a:ext cx="8123237" cy="4592637"/>
          </a:xfrm>
        </p:spPr>
      </p:pic>
    </p:spTree>
    <p:extLst>
      <p:ext uri="{BB962C8B-B14F-4D97-AF65-F5344CB8AC3E}">
        <p14:creationId xmlns:p14="http://schemas.microsoft.com/office/powerpoint/2010/main" val="29927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B: Todelt mundtlig og praktisk prøve</a:t>
            </a:r>
            <a:br>
              <a:rPr lang="da-DK"/>
            </a:br>
            <a:r>
              <a:rPr lang="da-DK">
                <a:solidFill>
                  <a:schemeClr val="accent6"/>
                </a:solidFill>
              </a:rPr>
              <a:t>2. del: Praktisk prøve</a:t>
            </a:r>
          </a:p>
        </p:txBody>
      </p:sp>
      <p:sp>
        <p:nvSpPr>
          <p:cNvPr id="8" name="Pladsholder til indhold 7">
            <a:extLst>
              <a:ext uri="{FF2B5EF4-FFF2-40B4-BE49-F238E27FC236}">
                <a16:creationId xmlns:a16="http://schemas.microsoft.com/office/drawing/2014/main" id="{AF7BEC6D-93E8-0E2C-063D-ED1CDD609A1E}"/>
              </a:ext>
            </a:extLst>
          </p:cNvPr>
          <p:cNvSpPr>
            <a:spLocks noGrp="1"/>
          </p:cNvSpPr>
          <p:nvPr>
            <p:ph idx="1"/>
          </p:nvPr>
        </p:nvSpPr>
        <p:spPr/>
        <p:txBody>
          <a:bodyPr>
            <a:normAutofit/>
          </a:bodyPr>
          <a:lstStyle/>
          <a:p>
            <a:pPr marL="0" indent="0">
              <a:buNone/>
            </a:pPr>
            <a:r>
              <a:rPr lang="da-DK">
                <a:solidFill>
                  <a:schemeClr val="accent6"/>
                </a:solidFill>
              </a:rPr>
              <a:t>Den studerende demonstrerer sine musiklærerkompetencer i en begrundet praksis rettet mod musikundervisning i grundskolen. Prøven skal inddrage ledelse af musik samt sang og akkompagnement på klaver. Lodtrækning skal indgå i prøven for at sikre en variation og bredde i forskellige musikformer og -traditioner. Delprøven kan afvikles individuelt eller som gruppeprøve efter den studerendes valg.</a:t>
            </a:r>
          </a:p>
        </p:txBody>
      </p:sp>
    </p:spTree>
    <p:extLst>
      <p:ext uri="{BB962C8B-B14F-4D97-AF65-F5344CB8AC3E}">
        <p14:creationId xmlns:p14="http://schemas.microsoft.com/office/powerpoint/2010/main" val="318999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B: Todelt mundtlig og praktisk prøve</a:t>
            </a:r>
            <a:endParaRPr lang="da-DK">
              <a:solidFill>
                <a:schemeClr val="accent6"/>
              </a:solidFill>
            </a:endParaRPr>
          </a:p>
        </p:txBody>
      </p:sp>
      <p:sp>
        <p:nvSpPr>
          <p:cNvPr id="4" name="Pladsholder til indhold 3">
            <a:extLst>
              <a:ext uri="{FF2B5EF4-FFF2-40B4-BE49-F238E27FC236}">
                <a16:creationId xmlns:a16="http://schemas.microsoft.com/office/drawing/2014/main" id="{23B97BB2-F851-CBFA-437C-CD258C04F70A}"/>
              </a:ext>
            </a:extLst>
          </p:cNvPr>
          <p:cNvSpPr>
            <a:spLocks noGrp="1"/>
          </p:cNvSpPr>
          <p:nvPr>
            <p:ph idx="1"/>
          </p:nvPr>
        </p:nvSpPr>
        <p:spPr>
          <a:xfrm>
            <a:off x="2019318" y="3541243"/>
            <a:ext cx="9246908" cy="542568"/>
          </a:xfrm>
        </p:spPr>
        <p:txBody>
          <a:bodyPr>
            <a:normAutofit/>
          </a:bodyPr>
          <a:lstStyle/>
          <a:p>
            <a:pPr marL="0" indent="0">
              <a:buNone/>
            </a:pPr>
            <a:r>
              <a:rPr lang="da-DK"/>
              <a:t>Eksempler på tid til eksaminator/censor:</a:t>
            </a:r>
          </a:p>
        </p:txBody>
      </p:sp>
      <p:graphicFrame>
        <p:nvGraphicFramePr>
          <p:cNvPr id="6" name="Tabel 5">
            <a:extLst>
              <a:ext uri="{FF2B5EF4-FFF2-40B4-BE49-F238E27FC236}">
                <a16:creationId xmlns:a16="http://schemas.microsoft.com/office/drawing/2014/main" id="{6EA9C389-26D8-2C69-3862-3106AD3C8492}"/>
              </a:ext>
            </a:extLst>
          </p:cNvPr>
          <p:cNvGraphicFramePr>
            <a:graphicFrameLocks noGrp="1"/>
          </p:cNvGraphicFramePr>
          <p:nvPr>
            <p:extLst>
              <p:ext uri="{D42A27DB-BD31-4B8C-83A1-F6EECF244321}">
                <p14:modId xmlns:p14="http://schemas.microsoft.com/office/powerpoint/2010/main" val="1853763746"/>
              </p:ext>
            </p:extLst>
          </p:nvPr>
        </p:nvGraphicFramePr>
        <p:xfrm>
          <a:off x="2019318" y="4083811"/>
          <a:ext cx="7840236" cy="1656000"/>
        </p:xfrm>
        <a:graphic>
          <a:graphicData uri="http://schemas.openxmlformats.org/drawingml/2006/table">
            <a:tbl>
              <a:tblPr firstRow="1" bandRow="1">
                <a:tableStyleId>{073A0DAA-6AF3-43AB-8588-CEC1D06C72B9}</a:tableStyleId>
              </a:tblPr>
              <a:tblGrid>
                <a:gridCol w="1491419">
                  <a:extLst>
                    <a:ext uri="{9D8B030D-6E8A-4147-A177-3AD203B41FA5}">
                      <a16:colId xmlns:a16="http://schemas.microsoft.com/office/drawing/2014/main" val="966474410"/>
                    </a:ext>
                  </a:extLst>
                </a:gridCol>
                <a:gridCol w="1425977">
                  <a:extLst>
                    <a:ext uri="{9D8B030D-6E8A-4147-A177-3AD203B41FA5}">
                      <a16:colId xmlns:a16="http://schemas.microsoft.com/office/drawing/2014/main" val="3521620355"/>
                    </a:ext>
                  </a:extLst>
                </a:gridCol>
                <a:gridCol w="1349981">
                  <a:extLst>
                    <a:ext uri="{9D8B030D-6E8A-4147-A177-3AD203B41FA5}">
                      <a16:colId xmlns:a16="http://schemas.microsoft.com/office/drawing/2014/main" val="545987933"/>
                    </a:ext>
                  </a:extLst>
                </a:gridCol>
                <a:gridCol w="1166325">
                  <a:extLst>
                    <a:ext uri="{9D8B030D-6E8A-4147-A177-3AD203B41FA5}">
                      <a16:colId xmlns:a16="http://schemas.microsoft.com/office/drawing/2014/main" val="3821814122"/>
                    </a:ext>
                  </a:extLst>
                </a:gridCol>
                <a:gridCol w="1203267">
                  <a:extLst>
                    <a:ext uri="{9D8B030D-6E8A-4147-A177-3AD203B41FA5}">
                      <a16:colId xmlns:a16="http://schemas.microsoft.com/office/drawing/2014/main" val="1979268369"/>
                    </a:ext>
                  </a:extLst>
                </a:gridCol>
                <a:gridCol w="1203267">
                  <a:extLst>
                    <a:ext uri="{9D8B030D-6E8A-4147-A177-3AD203B41FA5}">
                      <a16:colId xmlns:a16="http://schemas.microsoft.com/office/drawing/2014/main" val="3080679066"/>
                    </a:ext>
                  </a:extLst>
                </a:gridCol>
              </a:tblGrid>
              <a:tr h="276000">
                <a:tc>
                  <a:txBody>
                    <a:bodyPr/>
                    <a:lstStyle/>
                    <a:p>
                      <a:pPr algn="ctr">
                        <a:lnSpc>
                          <a:spcPts val="1500"/>
                        </a:lnSpc>
                      </a:pPr>
                      <a:r>
                        <a:rPr lang="da-DK" sz="1400" kern="100">
                          <a:effectLst/>
                        </a:rPr>
                        <a:t>Studerende</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gn="ctr">
                        <a:lnSpc>
                          <a:spcPts val="1500"/>
                        </a:lnSpc>
                      </a:pPr>
                      <a:r>
                        <a:rPr lang="da-DK" sz="1400" kern="100">
                          <a:effectLst/>
                        </a:rPr>
                        <a:t>Procesprøve</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gn="ctr">
                        <a:lnSpc>
                          <a:spcPts val="1500"/>
                        </a:lnSpc>
                      </a:pPr>
                      <a:r>
                        <a:rPr lang="da-DK" sz="1400" kern="100">
                          <a:effectLst/>
                        </a:rPr>
                        <a:t>Studerende</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algn="ctr">
                        <a:lnSpc>
                          <a:spcPts val="1500"/>
                        </a:lnSpc>
                      </a:pPr>
                      <a:r>
                        <a:rPr lang="da-DK" sz="1400" kern="100">
                          <a:effectLst/>
                        </a:rPr>
                        <a:t>Praktisk</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algn="ctr">
                        <a:lnSpc>
                          <a:spcPts val="1500"/>
                        </a:lnSpc>
                      </a:pPr>
                      <a:r>
                        <a:rPr lang="da-DK" sz="1400" kern="100">
                          <a:effectLst/>
                        </a:rPr>
                        <a:t>Censur</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solidFill>
                      <a:srgbClr val="002060"/>
                    </a:solidFill>
                  </a:tcPr>
                </a:tc>
                <a:tc>
                  <a:txBody>
                    <a:bodyPr/>
                    <a:lstStyle/>
                    <a:p>
                      <a:pPr algn="ctr">
                        <a:lnSpc>
                          <a:spcPts val="1500"/>
                        </a:lnSpc>
                      </a:pPr>
                      <a:r>
                        <a:rPr lang="da-DK" sz="1400" kern="100">
                          <a:effectLst/>
                        </a:rPr>
                        <a:t>Sum</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7797698"/>
                  </a:ext>
                </a:extLst>
              </a:tr>
              <a:tr h="276000">
                <a:tc>
                  <a:txBody>
                    <a:bodyPr/>
                    <a:lstStyle/>
                    <a:p>
                      <a:pPr algn="ctr">
                        <a:lnSpc>
                          <a:spcPts val="1500"/>
                        </a:lnSpc>
                      </a:pPr>
                      <a:r>
                        <a:rPr lang="da-DK" sz="1400" b="1" kern="100">
                          <a:solidFill>
                            <a:schemeClr val="accent5"/>
                          </a:solidFill>
                          <a:effectLst/>
                        </a:rPr>
                        <a:t>1</a:t>
                      </a:r>
                      <a:endParaRPr lang="da-DK" sz="1400" b="1"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5"/>
                          </a:solidFill>
                          <a:effectLst/>
                        </a:rPr>
                        <a:t>25</a:t>
                      </a:r>
                      <a:endParaRPr lang="da-DK" sz="1400"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accent6"/>
                          </a:solidFill>
                          <a:effectLst/>
                        </a:rPr>
                        <a:t>1</a:t>
                      </a:r>
                      <a:endParaRPr lang="da-DK" sz="1400" b="1"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6"/>
                          </a:solidFill>
                          <a:effectLst/>
                        </a:rPr>
                        <a:t>35</a:t>
                      </a:r>
                      <a:endParaRPr lang="da-DK" sz="1400"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rgbClr val="0070C0"/>
                          </a:solidFill>
                          <a:effectLst/>
                        </a:rPr>
                        <a:t>10</a:t>
                      </a:r>
                      <a:endParaRPr lang="da-DK" sz="1400" kern="1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rPr>
                        <a:t>70</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9619773"/>
                  </a:ext>
                </a:extLst>
              </a:tr>
              <a:tr h="276000">
                <a:tc>
                  <a:txBody>
                    <a:bodyPr/>
                    <a:lstStyle/>
                    <a:p>
                      <a:pPr algn="ctr">
                        <a:lnSpc>
                          <a:spcPts val="1500"/>
                        </a:lnSpc>
                      </a:pPr>
                      <a:r>
                        <a:rPr lang="da-DK" sz="1400" b="1" kern="100">
                          <a:solidFill>
                            <a:schemeClr val="accent5"/>
                          </a:solidFill>
                          <a:effectLst/>
                        </a:rPr>
                        <a:t>2</a:t>
                      </a:r>
                      <a:endParaRPr lang="da-DK" sz="1400" b="1"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5"/>
                          </a:solidFill>
                          <a:effectLst/>
                        </a:rPr>
                        <a:t>45</a:t>
                      </a:r>
                      <a:endParaRPr lang="da-DK" sz="1400"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accent6"/>
                          </a:solidFill>
                          <a:effectLst/>
                        </a:rPr>
                        <a:t>1+1</a:t>
                      </a:r>
                      <a:endParaRPr lang="da-DK" sz="1400" b="1"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6"/>
                          </a:solidFill>
                          <a:effectLst/>
                        </a:rPr>
                        <a:t>35+35</a:t>
                      </a:r>
                      <a:endParaRPr lang="da-DK" sz="1400"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rgbClr val="0070C0"/>
                          </a:solidFill>
                          <a:effectLst/>
                        </a:rPr>
                        <a:t>15</a:t>
                      </a:r>
                      <a:endParaRPr lang="da-DK" sz="1400" kern="1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rPr>
                        <a:t>130</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2711568"/>
                  </a:ext>
                </a:extLst>
              </a:tr>
              <a:tr h="276000">
                <a:tc>
                  <a:txBody>
                    <a:bodyPr/>
                    <a:lstStyle/>
                    <a:p>
                      <a:pPr algn="ctr">
                        <a:lnSpc>
                          <a:spcPts val="1500"/>
                        </a:lnSpc>
                      </a:pPr>
                      <a:r>
                        <a:rPr lang="da-DK" sz="1400" b="1" kern="100">
                          <a:solidFill>
                            <a:schemeClr val="accent5"/>
                          </a:solidFill>
                          <a:effectLst/>
                        </a:rPr>
                        <a:t>2</a:t>
                      </a:r>
                      <a:endParaRPr lang="da-DK" sz="1400" b="1"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5"/>
                          </a:solidFill>
                          <a:effectLst/>
                        </a:rPr>
                        <a:t>40</a:t>
                      </a:r>
                      <a:endParaRPr lang="da-DK" sz="1400"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accent6"/>
                          </a:solidFill>
                          <a:effectLst/>
                        </a:rPr>
                        <a:t>2</a:t>
                      </a:r>
                      <a:endParaRPr lang="da-DK" sz="1400" b="1"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6"/>
                          </a:solidFill>
                          <a:effectLst/>
                        </a:rPr>
                        <a:t>60</a:t>
                      </a:r>
                      <a:endParaRPr lang="da-DK" sz="1400"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rgbClr val="0070C0"/>
                          </a:solidFill>
                          <a:effectLst/>
                        </a:rPr>
                        <a:t>15</a:t>
                      </a:r>
                      <a:endParaRPr lang="da-DK" sz="1400" kern="1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rPr>
                        <a:t>115</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3899601"/>
                  </a:ext>
                </a:extLst>
              </a:tr>
              <a:tr h="276000">
                <a:tc>
                  <a:txBody>
                    <a:bodyPr/>
                    <a:lstStyle/>
                    <a:p>
                      <a:pPr algn="ctr">
                        <a:lnSpc>
                          <a:spcPts val="1500"/>
                        </a:lnSpc>
                      </a:pPr>
                      <a:r>
                        <a:rPr lang="da-DK" sz="1400" b="1" kern="100">
                          <a:solidFill>
                            <a:schemeClr val="accent5"/>
                          </a:solidFill>
                          <a:effectLst/>
                        </a:rPr>
                        <a:t>3</a:t>
                      </a:r>
                      <a:endParaRPr lang="da-DK" sz="1400" b="1"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5"/>
                          </a:solidFill>
                          <a:effectLst/>
                        </a:rPr>
                        <a:t>60</a:t>
                      </a:r>
                      <a:endParaRPr lang="da-DK" sz="1400"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accent6"/>
                          </a:solidFill>
                          <a:effectLst/>
                        </a:rPr>
                        <a:t>1+1+1</a:t>
                      </a:r>
                      <a:endParaRPr lang="da-DK" sz="1400" b="1"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6"/>
                          </a:solidFill>
                          <a:effectLst/>
                        </a:rPr>
                        <a:t>35+35+35</a:t>
                      </a:r>
                      <a:endParaRPr lang="da-DK" sz="1400"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rgbClr val="0070C0"/>
                          </a:solidFill>
                          <a:effectLst/>
                        </a:rPr>
                        <a:t>20</a:t>
                      </a:r>
                      <a:endParaRPr lang="da-DK" sz="1400" kern="1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rPr>
                        <a:t>185</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6318214"/>
                  </a:ext>
                </a:extLst>
              </a:tr>
              <a:tr h="276000">
                <a:tc>
                  <a:txBody>
                    <a:bodyPr/>
                    <a:lstStyle/>
                    <a:p>
                      <a:pPr algn="ctr">
                        <a:lnSpc>
                          <a:spcPts val="1500"/>
                        </a:lnSpc>
                      </a:pPr>
                      <a:r>
                        <a:rPr lang="da-DK" sz="1400" b="1" kern="100">
                          <a:solidFill>
                            <a:schemeClr val="accent5"/>
                          </a:solidFill>
                          <a:effectLst/>
                        </a:rPr>
                        <a:t>3</a:t>
                      </a:r>
                      <a:endParaRPr lang="da-DK" sz="1400" b="1"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5"/>
                          </a:solidFill>
                          <a:effectLst/>
                        </a:rPr>
                        <a:t>60</a:t>
                      </a:r>
                      <a:endParaRPr lang="da-DK" sz="1400"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accent6"/>
                          </a:solidFill>
                          <a:effectLst/>
                        </a:rPr>
                        <a:t>3</a:t>
                      </a:r>
                      <a:endParaRPr lang="da-DK" sz="1400" b="1"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6"/>
                          </a:solidFill>
                          <a:effectLst/>
                        </a:rPr>
                        <a:t>70</a:t>
                      </a:r>
                      <a:endParaRPr lang="da-DK" sz="1400"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rgbClr val="0070C0"/>
                          </a:solidFill>
                          <a:effectLst/>
                        </a:rPr>
                        <a:t>20</a:t>
                      </a:r>
                      <a:endParaRPr lang="da-DK" sz="1400" kern="100">
                        <a:solidFill>
                          <a:srgbClr val="0070C0"/>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rPr>
                        <a:t>150</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3775211"/>
                  </a:ext>
                </a:extLst>
              </a:tr>
            </a:tbl>
          </a:graphicData>
        </a:graphic>
      </p:graphicFrame>
      <p:sp>
        <p:nvSpPr>
          <p:cNvPr id="11" name="Pladsholder til indhold 3">
            <a:extLst>
              <a:ext uri="{FF2B5EF4-FFF2-40B4-BE49-F238E27FC236}">
                <a16:creationId xmlns:a16="http://schemas.microsoft.com/office/drawing/2014/main" id="{9C935944-D8DB-D415-C895-589EB4012A57}"/>
              </a:ext>
            </a:extLst>
          </p:cNvPr>
          <p:cNvSpPr txBox="1">
            <a:spLocks/>
          </p:cNvSpPr>
          <p:nvPr/>
        </p:nvSpPr>
        <p:spPr>
          <a:xfrm>
            <a:off x="2019318" y="5739811"/>
            <a:ext cx="2997182" cy="125730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1200">
                <a:solidFill>
                  <a:schemeClr val="accent5"/>
                </a:solidFill>
              </a:rPr>
              <a:t>Der tages således 20-25 minutter pr. studerende til procesprøven, der varer to timer, dvs. 120 minutter. Med 5-6 studerende giver det 100-150 minutter.</a:t>
            </a:r>
          </a:p>
        </p:txBody>
      </p:sp>
      <p:sp>
        <p:nvSpPr>
          <p:cNvPr id="3" name="Pladsholder til indhold 3">
            <a:extLst>
              <a:ext uri="{FF2B5EF4-FFF2-40B4-BE49-F238E27FC236}">
                <a16:creationId xmlns:a16="http://schemas.microsoft.com/office/drawing/2014/main" id="{1D361B6A-BA91-27F8-881E-BDC4FB66CA11}"/>
              </a:ext>
            </a:extLst>
          </p:cNvPr>
          <p:cNvSpPr txBox="1">
            <a:spLocks/>
          </p:cNvSpPr>
          <p:nvPr/>
        </p:nvSpPr>
        <p:spPr>
          <a:xfrm>
            <a:off x="2019318" y="1402443"/>
            <a:ext cx="9246908" cy="54256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Eksempler på tid til den studerende:</a:t>
            </a:r>
          </a:p>
        </p:txBody>
      </p:sp>
      <p:graphicFrame>
        <p:nvGraphicFramePr>
          <p:cNvPr id="5" name="Tabel 4">
            <a:extLst>
              <a:ext uri="{FF2B5EF4-FFF2-40B4-BE49-F238E27FC236}">
                <a16:creationId xmlns:a16="http://schemas.microsoft.com/office/drawing/2014/main" id="{93882813-83F2-4177-58C0-BF9A7B5B2682}"/>
              </a:ext>
            </a:extLst>
          </p:cNvPr>
          <p:cNvGraphicFramePr>
            <a:graphicFrameLocks noGrp="1"/>
          </p:cNvGraphicFramePr>
          <p:nvPr>
            <p:extLst>
              <p:ext uri="{D42A27DB-BD31-4B8C-83A1-F6EECF244321}">
                <p14:modId xmlns:p14="http://schemas.microsoft.com/office/powerpoint/2010/main" val="1956328657"/>
              </p:ext>
            </p:extLst>
          </p:nvPr>
        </p:nvGraphicFramePr>
        <p:xfrm>
          <a:off x="2019318" y="1834908"/>
          <a:ext cx="3942283" cy="1104000"/>
        </p:xfrm>
        <a:graphic>
          <a:graphicData uri="http://schemas.openxmlformats.org/drawingml/2006/table">
            <a:tbl>
              <a:tblPr firstRow="1" bandRow="1">
                <a:tableStyleId>{073A0DAA-6AF3-43AB-8588-CEC1D06C72B9}</a:tableStyleId>
              </a:tblPr>
              <a:tblGrid>
                <a:gridCol w="1425977">
                  <a:extLst>
                    <a:ext uri="{9D8B030D-6E8A-4147-A177-3AD203B41FA5}">
                      <a16:colId xmlns:a16="http://schemas.microsoft.com/office/drawing/2014/main" val="3521620355"/>
                    </a:ext>
                  </a:extLst>
                </a:gridCol>
                <a:gridCol w="1349981">
                  <a:extLst>
                    <a:ext uri="{9D8B030D-6E8A-4147-A177-3AD203B41FA5}">
                      <a16:colId xmlns:a16="http://schemas.microsoft.com/office/drawing/2014/main" val="545987933"/>
                    </a:ext>
                  </a:extLst>
                </a:gridCol>
                <a:gridCol w="1166325">
                  <a:extLst>
                    <a:ext uri="{9D8B030D-6E8A-4147-A177-3AD203B41FA5}">
                      <a16:colId xmlns:a16="http://schemas.microsoft.com/office/drawing/2014/main" val="3821814122"/>
                    </a:ext>
                  </a:extLst>
                </a:gridCol>
              </a:tblGrid>
              <a:tr h="276000">
                <a:tc>
                  <a:txBody>
                    <a:bodyPr/>
                    <a:lstStyle/>
                    <a:p>
                      <a:pPr algn="ctr">
                        <a:lnSpc>
                          <a:spcPts val="1500"/>
                        </a:lnSpc>
                      </a:pPr>
                      <a:r>
                        <a:rPr lang="da-DK" sz="1400" kern="100">
                          <a:effectLst/>
                        </a:rPr>
                        <a:t>Procesprøve</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5"/>
                    </a:solidFill>
                  </a:tcPr>
                </a:tc>
                <a:tc>
                  <a:txBody>
                    <a:bodyPr/>
                    <a:lstStyle/>
                    <a:p>
                      <a:pPr algn="ctr">
                        <a:lnSpc>
                          <a:spcPts val="1500"/>
                        </a:lnSpc>
                      </a:pPr>
                      <a:r>
                        <a:rPr lang="da-DK" sz="1400" kern="100">
                          <a:effectLst/>
                        </a:rPr>
                        <a:t>Studerende</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tc>
                  <a:txBody>
                    <a:bodyPr/>
                    <a:lstStyle/>
                    <a:p>
                      <a:pPr algn="ctr">
                        <a:lnSpc>
                          <a:spcPts val="1500"/>
                        </a:lnSpc>
                      </a:pPr>
                      <a:r>
                        <a:rPr lang="da-DK" sz="1400" kern="100">
                          <a:effectLst/>
                        </a:rPr>
                        <a:t>Praktisk</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2477797698"/>
                  </a:ext>
                </a:extLst>
              </a:tr>
              <a:tr h="276000">
                <a:tc>
                  <a:txBody>
                    <a:bodyPr/>
                    <a:lstStyle/>
                    <a:p>
                      <a:pPr algn="ctr">
                        <a:lnSpc>
                          <a:spcPts val="1500"/>
                        </a:lnSpc>
                      </a:pPr>
                      <a:r>
                        <a:rPr lang="da-DK" sz="1400" kern="100">
                          <a:solidFill>
                            <a:schemeClr val="accent5"/>
                          </a:solidFill>
                          <a:effectLst/>
                        </a:rPr>
                        <a:t>120</a:t>
                      </a:r>
                      <a:endParaRPr lang="da-DK" sz="1400"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accent6"/>
                          </a:solidFill>
                          <a:effectLst/>
                        </a:rPr>
                        <a:t>1</a:t>
                      </a:r>
                      <a:endParaRPr lang="da-DK" sz="1400" b="1"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6"/>
                          </a:solidFill>
                          <a:effectLst/>
                        </a:rPr>
                        <a:t>35</a:t>
                      </a:r>
                      <a:endParaRPr lang="da-DK" sz="1400"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9619773"/>
                  </a:ext>
                </a:extLst>
              </a:tr>
              <a:tr h="276000">
                <a:tc>
                  <a:txBody>
                    <a:bodyPr/>
                    <a:lstStyle/>
                    <a:p>
                      <a:pPr algn="ctr">
                        <a:lnSpc>
                          <a:spcPts val="1500"/>
                        </a:lnSpc>
                      </a:pPr>
                      <a:r>
                        <a:rPr lang="da-DK" sz="1400" kern="100">
                          <a:solidFill>
                            <a:schemeClr val="accent5"/>
                          </a:solidFill>
                          <a:effectLst/>
                        </a:rPr>
                        <a:t>120</a:t>
                      </a:r>
                      <a:endParaRPr lang="da-DK" sz="1400"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accent6"/>
                          </a:solidFill>
                          <a:effectLst/>
                        </a:rPr>
                        <a:t>2</a:t>
                      </a:r>
                      <a:endParaRPr lang="da-DK" sz="1400" b="1"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6"/>
                          </a:solidFill>
                          <a:effectLst/>
                        </a:rPr>
                        <a:t>60</a:t>
                      </a:r>
                      <a:endParaRPr lang="da-DK" sz="1400"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3899601"/>
                  </a:ext>
                </a:extLst>
              </a:tr>
              <a:tr h="276000">
                <a:tc>
                  <a:txBody>
                    <a:bodyPr/>
                    <a:lstStyle/>
                    <a:p>
                      <a:pPr algn="ctr">
                        <a:lnSpc>
                          <a:spcPts val="1500"/>
                        </a:lnSpc>
                      </a:pPr>
                      <a:r>
                        <a:rPr lang="da-DK" sz="1400" kern="100">
                          <a:solidFill>
                            <a:schemeClr val="accent5"/>
                          </a:solidFill>
                          <a:effectLst/>
                        </a:rPr>
                        <a:t>120</a:t>
                      </a:r>
                      <a:endParaRPr lang="da-DK" sz="1400" kern="100">
                        <a:solidFill>
                          <a:schemeClr val="accent5"/>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accent6"/>
                          </a:solidFill>
                          <a:effectLst/>
                        </a:rPr>
                        <a:t>3</a:t>
                      </a:r>
                      <a:endParaRPr lang="da-DK" sz="1400" b="1"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accent6"/>
                          </a:solidFill>
                          <a:effectLst/>
                        </a:rPr>
                        <a:t>70</a:t>
                      </a:r>
                      <a:endParaRPr lang="da-DK" sz="1400" kern="100">
                        <a:solidFill>
                          <a:schemeClr val="accent6"/>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3775211"/>
                  </a:ext>
                </a:extLst>
              </a:tr>
            </a:tbl>
          </a:graphicData>
        </a:graphic>
      </p:graphicFrame>
    </p:spTree>
    <p:extLst>
      <p:ext uri="{BB962C8B-B14F-4D97-AF65-F5344CB8AC3E}">
        <p14:creationId xmlns:p14="http://schemas.microsoft.com/office/powerpoint/2010/main" val="314564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BA1EA3-15FF-33E5-ED5C-0F8C7494E2DA}"/>
              </a:ext>
            </a:extLst>
          </p:cNvPr>
          <p:cNvSpPr>
            <a:spLocks noGrp="1"/>
          </p:cNvSpPr>
          <p:nvPr>
            <p:ph type="title"/>
          </p:nvPr>
        </p:nvSpPr>
        <p:spPr/>
        <p:txBody>
          <a:bodyPr/>
          <a:lstStyle/>
          <a:p>
            <a:r>
              <a:rPr lang="da-DK"/>
              <a:t>B: Todelt mundtlig og praktisk prøve</a:t>
            </a:r>
          </a:p>
        </p:txBody>
      </p:sp>
      <p:sp>
        <p:nvSpPr>
          <p:cNvPr id="3" name="Pladsholder til tekst 2">
            <a:extLst>
              <a:ext uri="{FF2B5EF4-FFF2-40B4-BE49-F238E27FC236}">
                <a16:creationId xmlns:a16="http://schemas.microsoft.com/office/drawing/2014/main" id="{8970098B-F52E-2991-0B0B-F548DB95C4DB}"/>
              </a:ext>
            </a:extLst>
          </p:cNvPr>
          <p:cNvSpPr>
            <a:spLocks noGrp="1"/>
          </p:cNvSpPr>
          <p:nvPr>
            <p:ph type="body" idx="1"/>
          </p:nvPr>
        </p:nvSpPr>
        <p:spPr/>
        <p:txBody>
          <a:bodyPr/>
          <a:lstStyle/>
          <a:p>
            <a:r>
              <a:rPr lang="da-DK"/>
              <a:t>Fordele</a:t>
            </a:r>
          </a:p>
        </p:txBody>
      </p:sp>
      <p:sp>
        <p:nvSpPr>
          <p:cNvPr id="4" name="Pladsholder til indhold 3">
            <a:extLst>
              <a:ext uri="{FF2B5EF4-FFF2-40B4-BE49-F238E27FC236}">
                <a16:creationId xmlns:a16="http://schemas.microsoft.com/office/drawing/2014/main" id="{EA553328-2435-76B0-86B2-96A31B06D45E}"/>
              </a:ext>
            </a:extLst>
          </p:cNvPr>
          <p:cNvSpPr>
            <a:spLocks noGrp="1"/>
          </p:cNvSpPr>
          <p:nvPr>
            <p:ph sz="half" idx="2"/>
          </p:nvPr>
        </p:nvSpPr>
        <p:spPr/>
        <p:txBody>
          <a:bodyPr vert="horz" lIns="91440" tIns="45720" rIns="91440" bIns="45720" rtlCol="0" anchor="t">
            <a:normAutofit/>
          </a:bodyPr>
          <a:lstStyle/>
          <a:p>
            <a:pPr lvl="1"/>
            <a:r>
              <a:rPr lang="da-DK"/>
              <a:t>Refleksion og diskussion prioriteres</a:t>
            </a:r>
          </a:p>
          <a:p>
            <a:pPr lvl="1"/>
            <a:r>
              <a:rPr lang="da-DK"/>
              <a:t>Underviser og censor har god tid sammen med de studerende (mulighed for dialog)</a:t>
            </a:r>
          </a:p>
          <a:p>
            <a:pPr lvl="1"/>
            <a:r>
              <a:rPr lang="da-DK"/>
              <a:t>Vægtning af det processuelle</a:t>
            </a:r>
          </a:p>
          <a:p>
            <a:pPr lvl="1"/>
            <a:r>
              <a:rPr lang="da-DK"/>
              <a:t>Bredde: De studerende kan prøves i og må forberede sig i hele faget</a:t>
            </a:r>
          </a:p>
          <a:p>
            <a:pPr lvl="1"/>
            <a:endParaRPr lang="da-DK"/>
          </a:p>
        </p:txBody>
      </p:sp>
      <p:sp>
        <p:nvSpPr>
          <p:cNvPr id="5" name="Pladsholder til tekst 4">
            <a:extLst>
              <a:ext uri="{FF2B5EF4-FFF2-40B4-BE49-F238E27FC236}">
                <a16:creationId xmlns:a16="http://schemas.microsoft.com/office/drawing/2014/main" id="{011FF34B-BC2A-59C0-9D93-CF8F78E575F1}"/>
              </a:ext>
            </a:extLst>
          </p:cNvPr>
          <p:cNvSpPr>
            <a:spLocks noGrp="1"/>
          </p:cNvSpPr>
          <p:nvPr>
            <p:ph type="body" sz="quarter" idx="3"/>
          </p:nvPr>
        </p:nvSpPr>
        <p:spPr/>
        <p:txBody>
          <a:bodyPr/>
          <a:lstStyle/>
          <a:p>
            <a:r>
              <a:rPr lang="da-DK"/>
              <a:t>Opmærksomheder</a:t>
            </a:r>
          </a:p>
        </p:txBody>
      </p:sp>
      <p:sp>
        <p:nvSpPr>
          <p:cNvPr id="6" name="Pladsholder til indhold 5">
            <a:extLst>
              <a:ext uri="{FF2B5EF4-FFF2-40B4-BE49-F238E27FC236}">
                <a16:creationId xmlns:a16="http://schemas.microsoft.com/office/drawing/2014/main" id="{5AA64C0E-3E5B-CAB9-C735-0673C8E2ED3D}"/>
              </a:ext>
            </a:extLst>
          </p:cNvPr>
          <p:cNvSpPr>
            <a:spLocks noGrp="1"/>
          </p:cNvSpPr>
          <p:nvPr>
            <p:ph sz="quarter" idx="4"/>
          </p:nvPr>
        </p:nvSpPr>
        <p:spPr/>
        <p:txBody>
          <a:bodyPr vert="horz" lIns="91440" tIns="45720" rIns="91440" bIns="45720" rtlCol="0" anchor="t">
            <a:normAutofit/>
          </a:bodyPr>
          <a:lstStyle/>
          <a:p>
            <a:r>
              <a:rPr lang="da-DK" sz="1800" err="1"/>
              <a:t>Mgl</a:t>
            </a:r>
            <a:r>
              <a:rPr lang="da-DK" sz="1800"/>
              <a:t>. sammenhæng mellem de to dele</a:t>
            </a:r>
          </a:p>
          <a:p>
            <a:r>
              <a:rPr lang="da-DK" sz="1800"/>
              <a:t>Underviser og censor kan være ved en anden gruppe, når en studerende kommer med sine bedste input</a:t>
            </a:r>
          </a:p>
          <a:p>
            <a:r>
              <a:rPr lang="da-DK" sz="1800"/>
              <a:t>Kræver mere forberedelse af underviserne</a:t>
            </a:r>
          </a:p>
          <a:p>
            <a:r>
              <a:rPr lang="da-DK" sz="1800"/>
              <a:t>Stiller krav til eksaminator og censor</a:t>
            </a:r>
          </a:p>
          <a:p>
            <a:r>
              <a:rPr lang="da-DK" sz="1800"/>
              <a:t>Krav om omstilling, nyt for underviserne…</a:t>
            </a:r>
          </a:p>
        </p:txBody>
      </p:sp>
    </p:spTree>
    <p:extLst>
      <p:ext uri="{BB962C8B-B14F-4D97-AF65-F5344CB8AC3E}">
        <p14:creationId xmlns:p14="http://schemas.microsoft.com/office/powerpoint/2010/main" val="281751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0333B-BBBC-FD7B-FA10-51505C8D09E5}"/>
              </a:ext>
            </a:extLst>
          </p:cNvPr>
          <p:cNvSpPr>
            <a:spLocks noGrp="1"/>
          </p:cNvSpPr>
          <p:nvPr>
            <p:ph type="title"/>
          </p:nvPr>
        </p:nvSpPr>
        <p:spPr/>
        <p:txBody>
          <a:bodyPr/>
          <a:lstStyle/>
          <a:p>
            <a:r>
              <a:rPr lang="da-DK"/>
              <a:t>B: Todelt mundtlig og praktisk prøve</a:t>
            </a:r>
            <a:br>
              <a:rPr lang="da-DK"/>
            </a:br>
            <a:endParaRPr lang="da-DK"/>
          </a:p>
        </p:txBody>
      </p:sp>
      <p:sp>
        <p:nvSpPr>
          <p:cNvPr id="3" name="Pladsholder til indhold 2">
            <a:extLst>
              <a:ext uri="{FF2B5EF4-FFF2-40B4-BE49-F238E27FC236}">
                <a16:creationId xmlns:a16="http://schemas.microsoft.com/office/drawing/2014/main" id="{5A26F6CC-CA87-6A1A-23FF-9DB1EBE46448}"/>
              </a:ext>
            </a:extLst>
          </p:cNvPr>
          <p:cNvSpPr>
            <a:spLocks noGrp="1"/>
          </p:cNvSpPr>
          <p:nvPr>
            <p:ph idx="1"/>
          </p:nvPr>
        </p:nvSpPr>
        <p:spPr/>
        <p:txBody>
          <a:bodyPr/>
          <a:lstStyle/>
          <a:p>
            <a:pPr marL="0" indent="0">
              <a:buNone/>
            </a:pPr>
            <a:r>
              <a:rPr lang="da-DK" b="1"/>
              <a:t>Hvad er nyt i forhold til eksisterende ordning?</a:t>
            </a:r>
          </a:p>
          <a:p>
            <a:r>
              <a:rPr lang="da-DK"/>
              <a:t>Trad. mundtlig prøve erstattet af procesprøve</a:t>
            </a:r>
          </a:p>
          <a:p>
            <a:r>
              <a:rPr lang="da-DK" err="1"/>
              <a:t>Mgl</a:t>
            </a:r>
            <a:r>
              <a:rPr lang="da-DK"/>
              <a:t>. skriftligt materiale</a:t>
            </a:r>
          </a:p>
        </p:txBody>
      </p:sp>
    </p:spTree>
    <p:extLst>
      <p:ext uri="{BB962C8B-B14F-4D97-AF65-F5344CB8AC3E}">
        <p14:creationId xmlns:p14="http://schemas.microsoft.com/office/powerpoint/2010/main" val="261666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B: Todelt mundtlig og praktisk prøve</a:t>
            </a:r>
            <a:br>
              <a:rPr lang="da-DK"/>
            </a:br>
            <a:endParaRPr lang="da-DK"/>
          </a:p>
        </p:txBody>
      </p:sp>
      <p:sp>
        <p:nvSpPr>
          <p:cNvPr id="3" name="Pladsholder til indhold 2">
            <a:extLst>
              <a:ext uri="{FF2B5EF4-FFF2-40B4-BE49-F238E27FC236}">
                <a16:creationId xmlns:a16="http://schemas.microsoft.com/office/drawing/2014/main" id="{6FAAD7EC-8794-81E1-D8AD-F945E0FED487}"/>
              </a:ext>
            </a:extLst>
          </p:cNvPr>
          <p:cNvSpPr>
            <a:spLocks noGrp="1"/>
          </p:cNvSpPr>
          <p:nvPr>
            <p:ph idx="1"/>
          </p:nvPr>
        </p:nvSpPr>
        <p:spPr>
          <a:xfrm>
            <a:off x="612647" y="1397000"/>
            <a:ext cx="10653579" cy="5461000"/>
          </a:xfrm>
        </p:spPr>
        <p:txBody>
          <a:bodyPr>
            <a:normAutofit fontScale="77500" lnSpcReduction="20000"/>
          </a:bodyPr>
          <a:lstStyle/>
          <a:p>
            <a:pPr marL="0" indent="0">
              <a:buNone/>
            </a:pPr>
            <a:r>
              <a:rPr lang="da-DK" b="1"/>
              <a:t>1. del: Mundtlig procesprøve</a:t>
            </a:r>
          </a:p>
          <a:p>
            <a:pPr marL="0" indent="0">
              <a:buNone/>
            </a:pPr>
            <a:r>
              <a:rPr lang="da-DK"/>
              <a:t>Ved prøven deltager den studerende i en arbejdsproces til besvarelse af et underviserstillet prøveoplæg. I procesprøven indgår gruppens arbejde på egen hånd samt censors og eksaminators løbende overværelse og dialog med gruppen. Eksamination vil foregå løbende mellem gruppens medlemmer og censor/eksaminator.</a:t>
            </a:r>
          </a:p>
          <a:p>
            <a:pPr marL="0" indent="0">
              <a:buNone/>
            </a:pPr>
            <a:r>
              <a:rPr lang="da-DK"/>
              <a:t>Prøven er en gruppeprøve, hvor størrelsen af gruppen kan være fra 1 til 3 personer. Der afsættes samlet to timer til gruppens arbejde uafhængig af gruppens størrelse. Der kan i eksaminationstiden være 1-3 grupper, som arbejder samtidigt dog samlet højest 6 studerende.</a:t>
            </a:r>
          </a:p>
          <a:p>
            <a:pPr marL="0" indent="0">
              <a:buNone/>
            </a:pPr>
            <a:r>
              <a:rPr lang="da-DK"/>
              <a:t>Hver gruppe trækker lod mellem et antal prøveoplæg, som minimum er én mere end antallet af grupper. I hvert prøveoplæg og i prøveprocessen indgår der elementer fra mindst to af indholdsområderne musikalsk skaben, musikudøvelse og musikforståelse. Musikdidaktik/musikpædagogik indgår i alle oplæg. Praktikerfaringer kan inddrages, hvis det er relevant. </a:t>
            </a:r>
          </a:p>
          <a:p>
            <a:pPr marL="0" indent="0">
              <a:buNone/>
            </a:pPr>
            <a:endParaRPr lang="da-DK"/>
          </a:p>
          <a:p>
            <a:pPr marL="0" indent="0">
              <a:buNone/>
            </a:pPr>
            <a:r>
              <a:rPr lang="da-DK" b="1"/>
              <a:t>2. del: Praktisk prøve</a:t>
            </a:r>
          </a:p>
          <a:p>
            <a:pPr marL="0" indent="0">
              <a:buNone/>
            </a:pPr>
            <a:r>
              <a:rPr lang="da-DK"/>
              <a:t>Den studerende demonstrerer sine musiklærerkompetencer i en begrundet praksis rettet mod musikundervisning i grundskolen. Prøven skal inddrage ledelse af musik samt sang og akkompagnement på klaver. Lodtrækning skal indgå i prøven for at sikre en variation og bredde i forskellige musikformer og -traditioner. Delprøven kan afvikles individuelt eller som gruppeprøve efter den studerendes valg.</a:t>
            </a:r>
          </a:p>
        </p:txBody>
      </p:sp>
    </p:spTree>
    <p:extLst>
      <p:ext uri="{BB962C8B-B14F-4D97-AF65-F5344CB8AC3E}">
        <p14:creationId xmlns:p14="http://schemas.microsoft.com/office/powerpoint/2010/main" val="197837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Gratis billede: Danmark, Strand, Hav, Sand, Klitter - Gratis billede på ...">
            <a:extLst>
              <a:ext uri="{FF2B5EF4-FFF2-40B4-BE49-F238E27FC236}">
                <a16:creationId xmlns:a16="http://schemas.microsoft.com/office/drawing/2014/main" id="{FCE7B8E8-E401-DDB9-7162-BD2887B5AA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5000" contrast="-14000"/>
                    </a14:imgEffect>
                  </a14:imgLayer>
                </a14:imgProps>
              </a:ext>
              <a:ext uri="{837473B0-CC2E-450A-ABE3-18F120FF3D39}">
                <a1611:picAttrSrcUrl xmlns:a1611="http://schemas.microsoft.com/office/drawing/2016/11/main" r:id="rId5"/>
              </a:ext>
            </a:extLst>
          </a:blip>
          <a:stretch>
            <a:fillRect/>
          </a:stretch>
        </p:blipFill>
        <p:spPr>
          <a:xfrm>
            <a:off x="-1" y="1032"/>
            <a:ext cx="12190165" cy="6856968"/>
          </a:xfrm>
          <a:prstGeom prst="rect">
            <a:avLst/>
          </a:prstGeom>
        </p:spPr>
      </p:pic>
      <p:sp>
        <p:nvSpPr>
          <p:cNvPr id="2" name="Titel 1">
            <a:extLst>
              <a:ext uri="{FF2B5EF4-FFF2-40B4-BE49-F238E27FC236}">
                <a16:creationId xmlns:a16="http://schemas.microsoft.com/office/drawing/2014/main" id="{C13F97A5-A460-F7A0-26C6-94B442D80F42}"/>
              </a:ext>
            </a:extLst>
          </p:cNvPr>
          <p:cNvSpPr>
            <a:spLocks noGrp="1"/>
          </p:cNvSpPr>
          <p:nvPr>
            <p:ph type="title"/>
          </p:nvPr>
        </p:nvSpPr>
        <p:spPr>
          <a:xfrm>
            <a:off x="434832" y="527375"/>
            <a:ext cx="10653578" cy="1132258"/>
          </a:xfrm>
        </p:spPr>
        <p:txBody>
          <a:bodyPr/>
          <a:lstStyle/>
          <a:p>
            <a:r>
              <a:rPr lang="da-DK">
                <a:solidFill>
                  <a:schemeClr val="bg1"/>
                </a:solidFill>
              </a:rPr>
              <a:t>Foreløbigt, samlet udkast</a:t>
            </a:r>
          </a:p>
        </p:txBody>
      </p:sp>
      <p:sp>
        <p:nvSpPr>
          <p:cNvPr id="3" name="Pladsholder til indhold 2">
            <a:extLst>
              <a:ext uri="{FF2B5EF4-FFF2-40B4-BE49-F238E27FC236}">
                <a16:creationId xmlns:a16="http://schemas.microsoft.com/office/drawing/2014/main" id="{2D4189A6-1A5F-F81E-5903-659A714CF5DC}"/>
              </a:ext>
            </a:extLst>
          </p:cNvPr>
          <p:cNvSpPr>
            <a:spLocks noGrp="1"/>
          </p:cNvSpPr>
          <p:nvPr>
            <p:ph idx="1"/>
          </p:nvPr>
        </p:nvSpPr>
        <p:spPr>
          <a:xfrm>
            <a:off x="6096000" y="358207"/>
            <a:ext cx="5759785" cy="4593828"/>
          </a:xfrm>
        </p:spPr>
        <p:txBody>
          <a:bodyPr/>
          <a:lstStyle/>
          <a:p>
            <a:pPr marL="0" indent="0" algn="r">
              <a:buNone/>
            </a:pPr>
            <a:r>
              <a:rPr lang="da-DK">
                <a:solidFill>
                  <a:schemeClr val="bg1"/>
                </a:solidFill>
              </a:rPr>
              <a:t>Jesper Juellund Jensen</a:t>
            </a:r>
          </a:p>
          <a:p>
            <a:pPr marL="0" indent="0" algn="r">
              <a:buNone/>
            </a:pPr>
            <a:r>
              <a:rPr lang="da-DK">
                <a:solidFill>
                  <a:schemeClr val="bg1"/>
                </a:solidFill>
              </a:rPr>
              <a:t>Helle Vinther Hansen </a:t>
            </a:r>
          </a:p>
          <a:p>
            <a:pPr marL="0" indent="0" algn="r">
              <a:buNone/>
            </a:pPr>
            <a:r>
              <a:rPr lang="da-DK">
                <a:solidFill>
                  <a:schemeClr val="bg1"/>
                </a:solidFill>
              </a:rPr>
              <a:t>Mette Tjagvad</a:t>
            </a:r>
          </a:p>
          <a:p>
            <a:pPr marL="0" indent="0" algn="r">
              <a:buNone/>
            </a:pPr>
            <a:endParaRPr lang="da-DK">
              <a:solidFill>
                <a:schemeClr val="bg1"/>
              </a:solidFill>
            </a:endParaRPr>
          </a:p>
          <a:p>
            <a:pPr marL="0" indent="0" algn="r">
              <a:buNone/>
            </a:pPr>
            <a:endParaRPr lang="da-DK">
              <a:solidFill>
                <a:schemeClr val="bg1"/>
              </a:solidFill>
            </a:endParaRPr>
          </a:p>
          <a:p>
            <a:pPr marL="0" indent="0" algn="r">
              <a:buNone/>
            </a:pPr>
            <a:endParaRPr lang="da-DK">
              <a:solidFill>
                <a:schemeClr val="bg1"/>
              </a:solidFill>
            </a:endParaRPr>
          </a:p>
        </p:txBody>
      </p:sp>
    </p:spTree>
    <p:extLst>
      <p:ext uri="{BB962C8B-B14F-4D97-AF65-F5344CB8AC3E}">
        <p14:creationId xmlns:p14="http://schemas.microsoft.com/office/powerpoint/2010/main" val="352442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Klitter Strand Græs - Gratis foto på Pixabay - Pixabay">
            <a:extLst>
              <a:ext uri="{FF2B5EF4-FFF2-40B4-BE49-F238E27FC236}">
                <a16:creationId xmlns:a16="http://schemas.microsoft.com/office/drawing/2014/main" id="{48CA0A69-D5FD-02B8-FBB1-2AF05100B6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bright="-51000" contrast="-9000"/>
                    </a14:imgEffect>
                  </a14:imgLayer>
                </a14:imgProps>
              </a:ext>
              <a:ext uri="{837473B0-CC2E-450A-ABE3-18F120FF3D39}">
                <a1611:picAttrSrcUrl xmlns:a1611="http://schemas.microsoft.com/office/drawing/2016/11/main" r:id="rId4"/>
              </a:ext>
            </a:extLst>
          </a:blip>
          <a:stretch>
            <a:fillRect/>
          </a:stretch>
        </p:blipFill>
        <p:spPr>
          <a:xfrm>
            <a:off x="0" y="0"/>
            <a:ext cx="12192000" cy="8115300"/>
          </a:xfrm>
          <a:prstGeom prst="rect">
            <a:avLst/>
          </a:prstGeom>
        </p:spPr>
      </p:pic>
      <p:sp>
        <p:nvSpPr>
          <p:cNvPr id="2" name="Titel 1">
            <a:extLst>
              <a:ext uri="{FF2B5EF4-FFF2-40B4-BE49-F238E27FC236}">
                <a16:creationId xmlns:a16="http://schemas.microsoft.com/office/drawing/2014/main" id="{F0A00ABF-C5BB-C1C6-F409-B803E068C852}"/>
              </a:ext>
            </a:extLst>
          </p:cNvPr>
          <p:cNvSpPr>
            <a:spLocks noGrp="1"/>
          </p:cNvSpPr>
          <p:nvPr>
            <p:ph type="title"/>
          </p:nvPr>
        </p:nvSpPr>
        <p:spPr/>
        <p:txBody>
          <a:bodyPr>
            <a:normAutofit/>
          </a:bodyPr>
          <a:lstStyle/>
          <a:p>
            <a:pPr algn="ctr"/>
            <a:r>
              <a:rPr lang="da-DK" sz="4800" b="0">
                <a:solidFill>
                  <a:schemeClr val="bg1"/>
                </a:solidFill>
              </a:rPr>
              <a:t>Valg mellem to former</a:t>
            </a:r>
          </a:p>
        </p:txBody>
      </p:sp>
      <p:sp>
        <p:nvSpPr>
          <p:cNvPr id="3" name="Pladsholder til indhold 2">
            <a:extLst>
              <a:ext uri="{FF2B5EF4-FFF2-40B4-BE49-F238E27FC236}">
                <a16:creationId xmlns:a16="http://schemas.microsoft.com/office/drawing/2014/main" id="{DF9BC4A4-7F3C-0728-79D5-BD1100C2DC1D}"/>
              </a:ext>
            </a:extLst>
          </p:cNvPr>
          <p:cNvSpPr>
            <a:spLocks noGrp="1"/>
          </p:cNvSpPr>
          <p:nvPr>
            <p:ph sz="half" idx="1"/>
          </p:nvPr>
        </p:nvSpPr>
        <p:spPr/>
        <p:txBody>
          <a:bodyPr>
            <a:normAutofit/>
          </a:bodyPr>
          <a:lstStyle/>
          <a:p>
            <a:pPr marL="0" indent="0">
              <a:buNone/>
            </a:pPr>
            <a:r>
              <a:rPr lang="da-DK" sz="2800" b="1">
                <a:solidFill>
                  <a:schemeClr val="bg1"/>
                </a:solidFill>
              </a:rPr>
              <a:t>A: Sammenhængende prøve </a:t>
            </a:r>
          </a:p>
          <a:p>
            <a:pPr marL="0" indent="0">
              <a:buNone/>
            </a:pPr>
            <a:endParaRPr lang="da-DK" sz="1600">
              <a:solidFill>
                <a:schemeClr val="bg1"/>
              </a:solidFill>
            </a:endParaRPr>
          </a:p>
          <a:p>
            <a:pPr marL="0" indent="0">
              <a:buNone/>
            </a:pPr>
            <a:r>
              <a:rPr lang="da-DK" sz="1600">
                <a:solidFill>
                  <a:schemeClr val="bg1"/>
                </a:solidFill>
              </a:rPr>
              <a:t>„Simulering“ af undervisning forstået som:</a:t>
            </a:r>
          </a:p>
          <a:p>
            <a:r>
              <a:rPr lang="da-DK" sz="1600" i="1">
                <a:solidFill>
                  <a:schemeClr val="bg1"/>
                </a:solidFill>
              </a:rPr>
              <a:t>forberedelse</a:t>
            </a:r>
            <a:r>
              <a:rPr lang="da-DK" sz="1600">
                <a:solidFill>
                  <a:schemeClr val="bg1"/>
                </a:solidFill>
              </a:rPr>
              <a:t> (inden eksamen/mundtlig del)</a:t>
            </a:r>
          </a:p>
          <a:p>
            <a:r>
              <a:rPr lang="da-DK" sz="1600" i="1">
                <a:solidFill>
                  <a:schemeClr val="bg1"/>
                </a:solidFill>
              </a:rPr>
              <a:t>gennemførelse</a:t>
            </a:r>
            <a:r>
              <a:rPr lang="da-DK" sz="1600">
                <a:solidFill>
                  <a:schemeClr val="bg1"/>
                </a:solidFill>
              </a:rPr>
              <a:t> (praktisk del)</a:t>
            </a:r>
          </a:p>
          <a:p>
            <a:r>
              <a:rPr lang="da-DK" sz="1600" i="1">
                <a:solidFill>
                  <a:schemeClr val="bg1"/>
                </a:solidFill>
              </a:rPr>
              <a:t>evaluering og udvikling </a:t>
            </a:r>
            <a:r>
              <a:rPr lang="da-DK" sz="1600">
                <a:solidFill>
                  <a:schemeClr val="bg1"/>
                </a:solidFill>
              </a:rPr>
              <a:t>(mundtlig del)</a:t>
            </a:r>
          </a:p>
        </p:txBody>
      </p:sp>
      <p:sp>
        <p:nvSpPr>
          <p:cNvPr id="4" name="Pladsholder til indhold 3">
            <a:extLst>
              <a:ext uri="{FF2B5EF4-FFF2-40B4-BE49-F238E27FC236}">
                <a16:creationId xmlns:a16="http://schemas.microsoft.com/office/drawing/2014/main" id="{C32FDD77-90CA-FE66-FD9E-AC944092B951}"/>
              </a:ext>
            </a:extLst>
          </p:cNvPr>
          <p:cNvSpPr>
            <a:spLocks noGrp="1"/>
          </p:cNvSpPr>
          <p:nvPr>
            <p:ph sz="half" idx="2"/>
          </p:nvPr>
        </p:nvSpPr>
        <p:spPr>
          <a:xfrm>
            <a:off x="6746355" y="1825625"/>
            <a:ext cx="5181600" cy="4351338"/>
          </a:xfrm>
        </p:spPr>
        <p:txBody>
          <a:bodyPr>
            <a:normAutofit/>
          </a:bodyPr>
          <a:lstStyle/>
          <a:p>
            <a:pPr marL="0" indent="0">
              <a:buNone/>
            </a:pPr>
            <a:r>
              <a:rPr lang="da-DK" sz="2800" b="1">
                <a:solidFill>
                  <a:schemeClr val="bg1"/>
                </a:solidFill>
              </a:rPr>
              <a:t>B: Todelt prøve</a:t>
            </a:r>
          </a:p>
          <a:p>
            <a:pPr marL="0" indent="0">
              <a:buNone/>
            </a:pPr>
            <a:endParaRPr lang="da-DK" sz="1600" i="1">
              <a:solidFill>
                <a:schemeClr val="bg1"/>
              </a:solidFill>
            </a:endParaRPr>
          </a:p>
          <a:p>
            <a:pPr marL="0" indent="0">
              <a:buNone/>
            </a:pPr>
            <a:r>
              <a:rPr lang="da-DK" sz="1600" i="1">
                <a:solidFill>
                  <a:schemeClr val="bg1"/>
                </a:solidFill>
              </a:rPr>
              <a:t>1. del: Mundtlig procesprøve</a:t>
            </a:r>
          </a:p>
          <a:p>
            <a:pPr marL="0" indent="0">
              <a:buNone/>
            </a:pPr>
            <a:r>
              <a:rPr lang="da-DK" sz="1600">
                <a:solidFill>
                  <a:schemeClr val="bg1"/>
                </a:solidFill>
              </a:rPr>
              <a:t>Besvarelse af et underviserstillet prøveoplæg</a:t>
            </a:r>
          </a:p>
          <a:p>
            <a:pPr marL="0" indent="0">
              <a:buNone/>
            </a:pPr>
            <a:endParaRPr lang="da-DK" sz="1600">
              <a:solidFill>
                <a:schemeClr val="bg1"/>
              </a:solidFill>
            </a:endParaRPr>
          </a:p>
          <a:p>
            <a:pPr marL="0" indent="0">
              <a:buNone/>
            </a:pPr>
            <a:r>
              <a:rPr lang="da-DK" sz="1600" i="1">
                <a:solidFill>
                  <a:schemeClr val="bg1"/>
                </a:solidFill>
              </a:rPr>
              <a:t>2. del: Praktisk prøve</a:t>
            </a:r>
          </a:p>
          <a:p>
            <a:r>
              <a:rPr lang="da-DK" sz="1600">
                <a:solidFill>
                  <a:schemeClr val="bg1"/>
                </a:solidFill>
              </a:rPr>
              <a:t>Ledelse af musik</a:t>
            </a:r>
          </a:p>
          <a:p>
            <a:r>
              <a:rPr lang="da-DK" sz="1600">
                <a:solidFill>
                  <a:schemeClr val="bg1"/>
                </a:solidFill>
              </a:rPr>
              <a:t>Sang og akkompagnement</a:t>
            </a:r>
          </a:p>
          <a:p>
            <a:pPr marL="0" indent="0">
              <a:buNone/>
            </a:pPr>
            <a:endParaRPr lang="da-DK" sz="1600">
              <a:solidFill>
                <a:schemeClr val="bg1"/>
              </a:solidFill>
            </a:endParaRPr>
          </a:p>
        </p:txBody>
      </p:sp>
    </p:spTree>
    <p:extLst>
      <p:ext uri="{BB962C8B-B14F-4D97-AF65-F5344CB8AC3E}">
        <p14:creationId xmlns:p14="http://schemas.microsoft.com/office/powerpoint/2010/main" val="2270133894"/>
      </p:ext>
    </p:extLst>
  </p:cSld>
  <p:clrMapOvr>
    <a:masterClrMapping/>
  </p:clrMapOvr>
  <p:transition spd="med">
    <p:pull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008220-BA3E-2AC6-3860-D8F75DE6EA18}"/>
              </a:ext>
            </a:extLst>
          </p:cNvPr>
          <p:cNvSpPr>
            <a:spLocks noGrp="1"/>
          </p:cNvSpPr>
          <p:nvPr>
            <p:ph type="title"/>
          </p:nvPr>
        </p:nvSpPr>
        <p:spPr/>
        <p:txBody>
          <a:bodyPr/>
          <a:lstStyle/>
          <a:p>
            <a:r>
              <a:rPr lang="da-DK"/>
              <a:t>Nogle specifikke opmærksomheder</a:t>
            </a:r>
          </a:p>
        </p:txBody>
      </p:sp>
      <p:sp>
        <p:nvSpPr>
          <p:cNvPr id="3" name="Pladsholder til indhold 2">
            <a:extLst>
              <a:ext uri="{FF2B5EF4-FFF2-40B4-BE49-F238E27FC236}">
                <a16:creationId xmlns:a16="http://schemas.microsoft.com/office/drawing/2014/main" id="{20E27ADE-E158-0B54-0994-21741A2750A4}"/>
              </a:ext>
            </a:extLst>
          </p:cNvPr>
          <p:cNvSpPr>
            <a:spLocks noGrp="1"/>
          </p:cNvSpPr>
          <p:nvPr>
            <p:ph idx="1"/>
          </p:nvPr>
        </p:nvSpPr>
        <p:spPr/>
        <p:txBody>
          <a:bodyPr>
            <a:normAutofit fontScale="70000" lnSpcReduction="20000"/>
          </a:bodyPr>
          <a:lstStyle/>
          <a:p>
            <a:pPr marL="0" indent="0">
              <a:buNone/>
            </a:pPr>
            <a:r>
              <a:rPr lang="da-DK" b="1"/>
              <a:t>Større variationsmulighed i undervisningsaktiviteter</a:t>
            </a:r>
          </a:p>
          <a:p>
            <a:pPr marL="0" indent="0">
              <a:buNone/>
            </a:pPr>
            <a:r>
              <a:rPr lang="da-DK"/>
              <a:t>Udskiftning af „musikledelse“ med „ledelse af musikundervisning“ eller „undervisning i musik“.</a:t>
            </a:r>
          </a:p>
          <a:p>
            <a:pPr marL="0" indent="0">
              <a:buNone/>
            </a:pPr>
            <a:endParaRPr lang="da-DK"/>
          </a:p>
          <a:p>
            <a:pPr marL="0" indent="0">
              <a:buNone/>
            </a:pPr>
            <a:r>
              <a:rPr lang="da-DK" b="1"/>
              <a:t>Skriftlighed</a:t>
            </a:r>
          </a:p>
          <a:p>
            <a:pPr marL="0" indent="0">
              <a:buNone/>
            </a:pPr>
            <a:r>
              <a:rPr lang="da-DK"/>
              <a:t>Der er nu en </a:t>
            </a:r>
            <a:r>
              <a:rPr lang="da-DK" i="1"/>
              <a:t>samlet</a:t>
            </a:r>
            <a:r>
              <a:rPr lang="da-DK"/>
              <a:t> tidsramme til eksaminator og censor. Tid til at læse synopsis eller andet, skal tages af den samlede tidsramme. Vores forslag er derfor ikke at kræve skriftlig opgave (ud over de mindre dele i forslaget). Anbefaling: Studieprodukt.</a:t>
            </a:r>
          </a:p>
          <a:p>
            <a:pPr marL="0" indent="0">
              <a:buNone/>
            </a:pPr>
            <a:endParaRPr lang="da-DK"/>
          </a:p>
          <a:p>
            <a:pPr marL="0" indent="0">
              <a:buNone/>
            </a:pPr>
            <a:r>
              <a:rPr lang="da-DK" b="1"/>
              <a:t>„Hvad med vores lister?“</a:t>
            </a:r>
          </a:p>
          <a:p>
            <a:pPr marL="0" indent="0">
              <a:buNone/>
            </a:pPr>
            <a:r>
              <a:rPr lang="da-DK"/>
              <a:t>Vores indtryk er, at fordelen fortrinsvis er </a:t>
            </a:r>
            <a:r>
              <a:rPr lang="da-DK" i="1" err="1"/>
              <a:t>backwash</a:t>
            </a:r>
            <a:r>
              <a:rPr lang="da-DK" i="1"/>
              <a:t> </a:t>
            </a:r>
            <a:r>
              <a:rPr lang="da-DK"/>
              <a:t>og ikke bedømmelse. Anbefaling: Studieprodukt.</a:t>
            </a:r>
          </a:p>
          <a:p>
            <a:pPr marL="0" indent="0">
              <a:buNone/>
            </a:pPr>
            <a:endParaRPr lang="da-DK"/>
          </a:p>
          <a:p>
            <a:pPr marL="0" indent="0">
              <a:buNone/>
            </a:pPr>
            <a:r>
              <a:rPr lang="da-DK" b="1"/>
              <a:t>Sang, klaver og spil på instrument</a:t>
            </a:r>
          </a:p>
          <a:p>
            <a:pPr marL="0" indent="0">
              <a:buNone/>
            </a:pPr>
            <a:r>
              <a:rPr lang="da-DK"/>
              <a:t>Vi foreslår „sang og akkompagnement på klaver“.</a:t>
            </a:r>
            <a:br>
              <a:rPr lang="da-DK"/>
            </a:br>
            <a:r>
              <a:rPr lang="da-DK"/>
              <a:t>Alternativ: „sang og akkompagnement“, men tilføjet, at den studerende skal kunne </a:t>
            </a:r>
            <a:r>
              <a:rPr lang="da-DK" i="1"/>
              <a:t>risikere</a:t>
            </a:r>
            <a:r>
              <a:rPr lang="da-DK"/>
              <a:t> at blive prøvet i klaver. </a:t>
            </a:r>
            <a:br>
              <a:rPr lang="da-DK"/>
            </a:br>
            <a:r>
              <a:rPr lang="da-DK"/>
              <a:t>Spil på instrument er en mulighed som </a:t>
            </a:r>
            <a:r>
              <a:rPr lang="da-DK" i="1"/>
              <a:t>musiklærer</a:t>
            </a:r>
            <a:r>
              <a:rPr lang="da-DK"/>
              <a:t>-kompetence, dvs. som led i undervisning.</a:t>
            </a:r>
          </a:p>
        </p:txBody>
      </p:sp>
    </p:spTree>
    <p:extLst>
      <p:ext uri="{BB962C8B-B14F-4D97-AF65-F5344CB8AC3E}">
        <p14:creationId xmlns:p14="http://schemas.microsoft.com/office/powerpoint/2010/main" val="8746668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6" end="6"/>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descr="10 Best Beaches in Denmark - Discover the Beaches of Denmark - Go Guides">
            <a:extLst>
              <a:ext uri="{FF2B5EF4-FFF2-40B4-BE49-F238E27FC236}">
                <a16:creationId xmlns:a16="http://schemas.microsoft.com/office/drawing/2014/main" id="{985FDA1C-4D9C-FFA9-0115-259A5B37A2DF}"/>
              </a:ext>
            </a:extLst>
          </p:cNvPr>
          <p:cNvPicPr>
            <a:picLocks noGrp="1" noChangeAspect="1"/>
          </p:cNvPicPr>
          <p:nvPr>
            <p:ph idx="1"/>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1B32917-54DE-EAD6-072A-B3EBF28657A6}"/>
              </a:ext>
            </a:extLst>
          </p:cNvPr>
          <p:cNvSpPr>
            <a:spLocks noGrp="1"/>
          </p:cNvSpPr>
          <p:nvPr>
            <p:ph type="title"/>
          </p:nvPr>
        </p:nvSpPr>
        <p:spPr>
          <a:xfrm>
            <a:off x="626918" y="4358390"/>
            <a:ext cx="4506064" cy="1888742"/>
          </a:xfrm>
        </p:spPr>
        <p:txBody>
          <a:bodyPr vert="horz" lIns="91440" tIns="45720" rIns="91440" bIns="45720" rtlCol="0" anchor="b">
            <a:normAutofit/>
          </a:bodyPr>
          <a:lstStyle/>
          <a:p>
            <a:r>
              <a:rPr lang="en-US" sz="3700" err="1">
                <a:solidFill>
                  <a:srgbClr val="FFFFFF"/>
                </a:solidFill>
              </a:rPr>
              <a:t>Refleksionspause</a:t>
            </a:r>
            <a:endParaRPr lang="en-US" sz="3700">
              <a:solidFill>
                <a:srgbClr val="FFFFFF"/>
              </a:solidFill>
            </a:endParaRPr>
          </a:p>
        </p:txBody>
      </p:sp>
      <p:sp>
        <p:nvSpPr>
          <p:cNvPr id="6" name="Pladsholder til indhold 2">
            <a:extLst>
              <a:ext uri="{FF2B5EF4-FFF2-40B4-BE49-F238E27FC236}">
                <a16:creationId xmlns:a16="http://schemas.microsoft.com/office/drawing/2014/main" id="{2C8E31C5-D5D6-59FC-200B-678670A66F24}"/>
              </a:ext>
            </a:extLst>
          </p:cNvPr>
          <p:cNvSpPr txBox="1">
            <a:spLocks/>
          </p:cNvSpPr>
          <p:nvPr/>
        </p:nvSpPr>
        <p:spPr>
          <a:xfrm>
            <a:off x="4571269" y="181092"/>
            <a:ext cx="4181015" cy="435133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800" b="1">
                <a:solidFill>
                  <a:schemeClr val="bg1"/>
                </a:solidFill>
              </a:rPr>
              <a:t>A: Sammenhængende prøve </a:t>
            </a:r>
          </a:p>
          <a:p>
            <a:pPr marL="0" indent="0">
              <a:buFont typeface="Arial" panose="020B0604020202020204" pitchFamily="34" charset="0"/>
              <a:buNone/>
            </a:pPr>
            <a:endParaRPr lang="da-DK" sz="1400">
              <a:solidFill>
                <a:schemeClr val="bg1"/>
              </a:solidFill>
            </a:endParaRPr>
          </a:p>
          <a:p>
            <a:pPr marL="0" indent="0">
              <a:buFont typeface="Arial" panose="020B0604020202020204" pitchFamily="34" charset="0"/>
              <a:buNone/>
            </a:pPr>
            <a:r>
              <a:rPr lang="da-DK" sz="1400">
                <a:solidFill>
                  <a:schemeClr val="bg1"/>
                </a:solidFill>
              </a:rPr>
              <a:t>„Simulering“ af undervisning forstået som:</a:t>
            </a:r>
          </a:p>
          <a:p>
            <a:r>
              <a:rPr lang="da-DK" sz="1400" i="1">
                <a:solidFill>
                  <a:schemeClr val="bg1"/>
                </a:solidFill>
              </a:rPr>
              <a:t>forberedelse</a:t>
            </a:r>
            <a:r>
              <a:rPr lang="da-DK" sz="1400">
                <a:solidFill>
                  <a:schemeClr val="bg1"/>
                </a:solidFill>
              </a:rPr>
              <a:t> (inden eksamen/mundtlig del)</a:t>
            </a:r>
          </a:p>
          <a:p>
            <a:r>
              <a:rPr lang="da-DK" sz="1400" i="1">
                <a:solidFill>
                  <a:schemeClr val="bg1"/>
                </a:solidFill>
              </a:rPr>
              <a:t>gennemførelse</a:t>
            </a:r>
            <a:r>
              <a:rPr lang="da-DK" sz="1400">
                <a:solidFill>
                  <a:schemeClr val="bg1"/>
                </a:solidFill>
              </a:rPr>
              <a:t> (praktisk del)</a:t>
            </a:r>
          </a:p>
          <a:p>
            <a:r>
              <a:rPr lang="da-DK" sz="1400" i="1">
                <a:solidFill>
                  <a:schemeClr val="bg1"/>
                </a:solidFill>
              </a:rPr>
              <a:t>evaluering og udvikling </a:t>
            </a:r>
            <a:r>
              <a:rPr lang="da-DK" sz="1400">
                <a:solidFill>
                  <a:schemeClr val="bg1"/>
                </a:solidFill>
              </a:rPr>
              <a:t>(mundtlig del)</a:t>
            </a:r>
          </a:p>
        </p:txBody>
      </p:sp>
      <p:sp>
        <p:nvSpPr>
          <p:cNvPr id="7" name="Pladsholder til indhold 3">
            <a:extLst>
              <a:ext uri="{FF2B5EF4-FFF2-40B4-BE49-F238E27FC236}">
                <a16:creationId xmlns:a16="http://schemas.microsoft.com/office/drawing/2014/main" id="{FACE285F-C98C-637B-5314-FE3DC72DAB62}"/>
              </a:ext>
            </a:extLst>
          </p:cNvPr>
          <p:cNvSpPr txBox="1">
            <a:spLocks/>
          </p:cNvSpPr>
          <p:nvPr/>
        </p:nvSpPr>
        <p:spPr>
          <a:xfrm>
            <a:off x="9142539" y="181092"/>
            <a:ext cx="2997166" cy="4351338"/>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800" b="1">
                <a:solidFill>
                  <a:schemeClr val="bg1"/>
                </a:solidFill>
              </a:rPr>
              <a:t>B: Todelt prøve</a:t>
            </a:r>
            <a:endParaRPr lang="da-DK" sz="1600" i="1">
              <a:solidFill>
                <a:schemeClr val="bg1"/>
              </a:solidFill>
            </a:endParaRPr>
          </a:p>
          <a:p>
            <a:pPr marL="0" indent="0">
              <a:buFont typeface="Arial" panose="020B0604020202020204" pitchFamily="34" charset="0"/>
              <a:buNone/>
            </a:pPr>
            <a:r>
              <a:rPr lang="da-DK" sz="1400" i="1">
                <a:solidFill>
                  <a:schemeClr val="bg1"/>
                </a:solidFill>
              </a:rPr>
              <a:t>1. del: Mundtlig procesprøve</a:t>
            </a:r>
          </a:p>
          <a:p>
            <a:pPr marL="0" indent="0">
              <a:buFont typeface="Arial" panose="020B0604020202020204" pitchFamily="34" charset="0"/>
              <a:buNone/>
            </a:pPr>
            <a:r>
              <a:rPr lang="da-DK" sz="1400">
                <a:solidFill>
                  <a:schemeClr val="bg1"/>
                </a:solidFill>
              </a:rPr>
              <a:t>Besvarelse af et underviserstillet prøveoplæg</a:t>
            </a:r>
          </a:p>
          <a:p>
            <a:pPr marL="0" indent="0">
              <a:buFont typeface="Arial" panose="020B0604020202020204" pitchFamily="34" charset="0"/>
              <a:buNone/>
            </a:pPr>
            <a:endParaRPr lang="da-DK" sz="1400">
              <a:solidFill>
                <a:schemeClr val="bg1"/>
              </a:solidFill>
            </a:endParaRPr>
          </a:p>
          <a:p>
            <a:pPr marL="0" indent="0">
              <a:buFont typeface="Arial" panose="020B0604020202020204" pitchFamily="34" charset="0"/>
              <a:buNone/>
            </a:pPr>
            <a:r>
              <a:rPr lang="da-DK" sz="1400" i="1">
                <a:solidFill>
                  <a:schemeClr val="bg1"/>
                </a:solidFill>
              </a:rPr>
              <a:t>2. del: Praktisk prøve</a:t>
            </a:r>
          </a:p>
          <a:p>
            <a:r>
              <a:rPr lang="da-DK" sz="1400">
                <a:solidFill>
                  <a:schemeClr val="bg1"/>
                </a:solidFill>
              </a:rPr>
              <a:t>Ledelse af musik</a:t>
            </a:r>
          </a:p>
          <a:p>
            <a:r>
              <a:rPr lang="da-DK" sz="1400">
                <a:solidFill>
                  <a:schemeClr val="bg1"/>
                </a:solidFill>
              </a:rPr>
              <a:t>Sang og akkompagnement</a:t>
            </a:r>
          </a:p>
          <a:p>
            <a:pPr marL="0" indent="0">
              <a:buFont typeface="Arial" panose="020B0604020202020204" pitchFamily="34" charset="0"/>
              <a:buNone/>
            </a:pPr>
            <a:endParaRPr lang="da-DK" sz="1600">
              <a:solidFill>
                <a:schemeClr val="bg1"/>
              </a:solidFill>
            </a:endParaRPr>
          </a:p>
        </p:txBody>
      </p:sp>
    </p:spTree>
    <p:extLst>
      <p:ext uri="{BB962C8B-B14F-4D97-AF65-F5344CB8AC3E}">
        <p14:creationId xmlns:p14="http://schemas.microsoft.com/office/powerpoint/2010/main" val="248801884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Klitter Strand Græs - Gratis foto på Pixabay - Pixabay">
            <a:extLst>
              <a:ext uri="{FF2B5EF4-FFF2-40B4-BE49-F238E27FC236}">
                <a16:creationId xmlns:a16="http://schemas.microsoft.com/office/drawing/2014/main" id="{48CA0A69-D5FD-02B8-FBB1-2AF05100B6C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51000" contrast="-9000"/>
                    </a14:imgEffect>
                  </a14:imgLayer>
                </a14:imgProps>
              </a:ext>
              <a:ext uri="{837473B0-CC2E-450A-ABE3-18F120FF3D39}">
                <a1611:picAttrSrcUrl xmlns:a1611="http://schemas.microsoft.com/office/drawing/2016/11/main" r:id="rId5"/>
              </a:ext>
            </a:extLst>
          </a:blip>
          <a:stretch>
            <a:fillRect/>
          </a:stretch>
        </p:blipFill>
        <p:spPr>
          <a:xfrm>
            <a:off x="0" y="0"/>
            <a:ext cx="12192000" cy="8115300"/>
          </a:xfrm>
          <a:prstGeom prst="rect">
            <a:avLst/>
          </a:prstGeom>
        </p:spPr>
      </p:pic>
      <p:sp>
        <p:nvSpPr>
          <p:cNvPr id="2" name="Titel 1">
            <a:extLst>
              <a:ext uri="{FF2B5EF4-FFF2-40B4-BE49-F238E27FC236}">
                <a16:creationId xmlns:a16="http://schemas.microsoft.com/office/drawing/2014/main" id="{F0A00ABF-C5BB-C1C6-F409-B803E068C852}"/>
              </a:ext>
            </a:extLst>
          </p:cNvPr>
          <p:cNvSpPr>
            <a:spLocks noGrp="1"/>
          </p:cNvSpPr>
          <p:nvPr>
            <p:ph type="title"/>
          </p:nvPr>
        </p:nvSpPr>
        <p:spPr/>
        <p:txBody>
          <a:bodyPr>
            <a:normAutofit/>
          </a:bodyPr>
          <a:lstStyle/>
          <a:p>
            <a:pPr algn="ctr"/>
            <a:r>
              <a:rPr lang="da-DK" sz="4800" b="0">
                <a:solidFill>
                  <a:schemeClr val="bg1"/>
                </a:solidFill>
              </a:rPr>
              <a:t>Valg mellem to former</a:t>
            </a:r>
          </a:p>
        </p:txBody>
      </p:sp>
      <p:sp>
        <p:nvSpPr>
          <p:cNvPr id="3" name="Pladsholder til indhold 2">
            <a:extLst>
              <a:ext uri="{FF2B5EF4-FFF2-40B4-BE49-F238E27FC236}">
                <a16:creationId xmlns:a16="http://schemas.microsoft.com/office/drawing/2014/main" id="{DF9BC4A4-7F3C-0728-79D5-BD1100C2DC1D}"/>
              </a:ext>
            </a:extLst>
          </p:cNvPr>
          <p:cNvSpPr>
            <a:spLocks noGrp="1"/>
          </p:cNvSpPr>
          <p:nvPr>
            <p:ph sz="half" idx="1"/>
          </p:nvPr>
        </p:nvSpPr>
        <p:spPr/>
        <p:txBody>
          <a:bodyPr>
            <a:normAutofit/>
          </a:bodyPr>
          <a:lstStyle/>
          <a:p>
            <a:pPr marL="0" indent="0">
              <a:buNone/>
            </a:pPr>
            <a:r>
              <a:rPr lang="da-DK" sz="2800" b="1">
                <a:solidFill>
                  <a:schemeClr val="bg1"/>
                </a:solidFill>
              </a:rPr>
              <a:t>A: Sammenhængende prøve </a:t>
            </a:r>
          </a:p>
          <a:p>
            <a:pPr marL="0" indent="0">
              <a:buNone/>
            </a:pPr>
            <a:endParaRPr lang="da-DK" sz="1600">
              <a:solidFill>
                <a:schemeClr val="bg1"/>
              </a:solidFill>
            </a:endParaRPr>
          </a:p>
          <a:p>
            <a:pPr marL="0" indent="0">
              <a:buNone/>
            </a:pPr>
            <a:r>
              <a:rPr lang="da-DK" sz="1600">
                <a:solidFill>
                  <a:schemeClr val="bg1"/>
                </a:solidFill>
              </a:rPr>
              <a:t>„Simulering“ af undervisning forstået som:</a:t>
            </a:r>
          </a:p>
          <a:p>
            <a:r>
              <a:rPr lang="da-DK" sz="1600" i="1">
                <a:solidFill>
                  <a:schemeClr val="bg1"/>
                </a:solidFill>
              </a:rPr>
              <a:t>forberedelse</a:t>
            </a:r>
            <a:r>
              <a:rPr lang="da-DK" sz="1600">
                <a:solidFill>
                  <a:schemeClr val="bg1"/>
                </a:solidFill>
              </a:rPr>
              <a:t> (inden eksamen/mundtlig del)</a:t>
            </a:r>
          </a:p>
          <a:p>
            <a:r>
              <a:rPr lang="da-DK" sz="1600" i="1">
                <a:solidFill>
                  <a:schemeClr val="bg1"/>
                </a:solidFill>
              </a:rPr>
              <a:t>gennemførelse</a:t>
            </a:r>
            <a:r>
              <a:rPr lang="da-DK" sz="1600">
                <a:solidFill>
                  <a:schemeClr val="bg1"/>
                </a:solidFill>
              </a:rPr>
              <a:t> (praktisk del)</a:t>
            </a:r>
          </a:p>
          <a:p>
            <a:r>
              <a:rPr lang="da-DK" sz="1600" i="1">
                <a:solidFill>
                  <a:schemeClr val="bg1"/>
                </a:solidFill>
              </a:rPr>
              <a:t>evaluering og udvikling </a:t>
            </a:r>
            <a:r>
              <a:rPr lang="da-DK" sz="1600">
                <a:solidFill>
                  <a:schemeClr val="bg1"/>
                </a:solidFill>
              </a:rPr>
              <a:t>(mundtlig del)</a:t>
            </a:r>
          </a:p>
        </p:txBody>
      </p:sp>
      <p:sp>
        <p:nvSpPr>
          <p:cNvPr id="4" name="Pladsholder til indhold 3">
            <a:extLst>
              <a:ext uri="{FF2B5EF4-FFF2-40B4-BE49-F238E27FC236}">
                <a16:creationId xmlns:a16="http://schemas.microsoft.com/office/drawing/2014/main" id="{C32FDD77-90CA-FE66-FD9E-AC944092B951}"/>
              </a:ext>
            </a:extLst>
          </p:cNvPr>
          <p:cNvSpPr>
            <a:spLocks noGrp="1"/>
          </p:cNvSpPr>
          <p:nvPr>
            <p:ph sz="half" idx="2"/>
          </p:nvPr>
        </p:nvSpPr>
        <p:spPr>
          <a:xfrm>
            <a:off x="6746355" y="1825625"/>
            <a:ext cx="5181600" cy="4351338"/>
          </a:xfrm>
        </p:spPr>
        <p:txBody>
          <a:bodyPr>
            <a:normAutofit/>
          </a:bodyPr>
          <a:lstStyle/>
          <a:p>
            <a:pPr marL="0" indent="0">
              <a:buNone/>
            </a:pPr>
            <a:r>
              <a:rPr lang="da-DK" sz="2800" b="1">
                <a:solidFill>
                  <a:schemeClr val="bg1"/>
                </a:solidFill>
              </a:rPr>
              <a:t>B: Todelt prøve</a:t>
            </a:r>
          </a:p>
          <a:p>
            <a:pPr marL="0" indent="0">
              <a:buNone/>
            </a:pPr>
            <a:endParaRPr lang="da-DK" sz="1600" i="1">
              <a:solidFill>
                <a:schemeClr val="bg1"/>
              </a:solidFill>
            </a:endParaRPr>
          </a:p>
          <a:p>
            <a:pPr marL="0" indent="0">
              <a:buNone/>
            </a:pPr>
            <a:r>
              <a:rPr lang="da-DK" sz="1600" i="1">
                <a:solidFill>
                  <a:schemeClr val="bg1"/>
                </a:solidFill>
              </a:rPr>
              <a:t>1. del: Mundtlig procesprøve</a:t>
            </a:r>
          </a:p>
          <a:p>
            <a:pPr marL="0" indent="0">
              <a:buNone/>
            </a:pPr>
            <a:r>
              <a:rPr lang="da-DK" sz="1600">
                <a:solidFill>
                  <a:schemeClr val="bg1"/>
                </a:solidFill>
              </a:rPr>
              <a:t>Besvarelse af et underviserstillet prøveoplæg</a:t>
            </a:r>
          </a:p>
          <a:p>
            <a:pPr marL="0" indent="0">
              <a:buNone/>
            </a:pPr>
            <a:endParaRPr lang="da-DK" sz="1600">
              <a:solidFill>
                <a:schemeClr val="bg1"/>
              </a:solidFill>
            </a:endParaRPr>
          </a:p>
          <a:p>
            <a:pPr marL="0" indent="0">
              <a:buNone/>
            </a:pPr>
            <a:r>
              <a:rPr lang="da-DK" sz="1600" i="1">
                <a:solidFill>
                  <a:schemeClr val="bg1"/>
                </a:solidFill>
              </a:rPr>
              <a:t>2. del: Praktisk prøve</a:t>
            </a:r>
          </a:p>
          <a:p>
            <a:r>
              <a:rPr lang="da-DK" sz="1600">
                <a:solidFill>
                  <a:schemeClr val="bg1"/>
                </a:solidFill>
              </a:rPr>
              <a:t>Ledelse af musik</a:t>
            </a:r>
          </a:p>
          <a:p>
            <a:r>
              <a:rPr lang="da-DK" sz="1600">
                <a:solidFill>
                  <a:schemeClr val="bg1"/>
                </a:solidFill>
              </a:rPr>
              <a:t>Sang og akkompagnement</a:t>
            </a:r>
          </a:p>
          <a:p>
            <a:pPr marL="0" indent="0">
              <a:buNone/>
            </a:pPr>
            <a:endParaRPr lang="da-DK" sz="1600">
              <a:solidFill>
                <a:schemeClr val="bg1"/>
              </a:solidFill>
            </a:endParaRPr>
          </a:p>
        </p:txBody>
      </p:sp>
    </p:spTree>
    <p:extLst>
      <p:ext uri="{BB962C8B-B14F-4D97-AF65-F5344CB8AC3E}">
        <p14:creationId xmlns:p14="http://schemas.microsoft.com/office/powerpoint/2010/main" val="3687319963"/>
      </p:ext>
    </p:extLst>
  </p:cSld>
  <p:clrMapOvr>
    <a:masterClrMapping/>
  </p:clrMapOvr>
  <p:transition spd="med">
    <p:pull dir="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Gantt Charts, or What Academics Can Learn From Project Managers, Part I ...">
            <a:extLst>
              <a:ext uri="{FF2B5EF4-FFF2-40B4-BE49-F238E27FC236}">
                <a16:creationId xmlns:a16="http://schemas.microsoft.com/office/drawing/2014/main" id="{02F1644C-8F79-1AFA-B9D9-65A3DBA019AF}"/>
              </a:ext>
            </a:extLst>
          </p:cNvPr>
          <p:cNvPicPr>
            <a:picLocks noChangeAspect="1"/>
          </p:cNvPicPr>
          <p:nvPr/>
        </p:nvPicPr>
        <p:blipFill rotWithShape="1">
          <a:blip r:embed="rId2" cstate="hq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r="-1732"/>
          <a:stretch/>
        </p:blipFill>
        <p:spPr>
          <a:xfrm>
            <a:off x="3533614" y="0"/>
            <a:ext cx="10755823" cy="4843218"/>
          </a:xfrm>
          <a:prstGeom prst="rect">
            <a:avLst/>
          </a:prstGeom>
        </p:spPr>
      </p:pic>
      <p:sp>
        <p:nvSpPr>
          <p:cNvPr id="2" name="Titel 1">
            <a:extLst>
              <a:ext uri="{FF2B5EF4-FFF2-40B4-BE49-F238E27FC236}">
                <a16:creationId xmlns:a16="http://schemas.microsoft.com/office/drawing/2014/main" id="{B6B274C9-DB75-F976-C700-E17DF379FB6F}"/>
              </a:ext>
            </a:extLst>
          </p:cNvPr>
          <p:cNvSpPr>
            <a:spLocks noGrp="1"/>
          </p:cNvSpPr>
          <p:nvPr>
            <p:ph type="title"/>
          </p:nvPr>
        </p:nvSpPr>
        <p:spPr>
          <a:xfrm>
            <a:off x="614680" y="1533405"/>
            <a:ext cx="4361688" cy="2682136"/>
          </a:xfrm>
        </p:spPr>
        <p:txBody>
          <a:bodyPr anchor="b">
            <a:normAutofit/>
          </a:bodyPr>
          <a:lstStyle/>
          <a:p>
            <a:r>
              <a:rPr lang="da-DK"/>
              <a:t>Hvad nu?</a:t>
            </a:r>
          </a:p>
        </p:txBody>
      </p:sp>
      <p:sp>
        <p:nvSpPr>
          <p:cNvPr id="3" name="Pladsholder til indhold 2">
            <a:extLst>
              <a:ext uri="{FF2B5EF4-FFF2-40B4-BE49-F238E27FC236}">
                <a16:creationId xmlns:a16="http://schemas.microsoft.com/office/drawing/2014/main" id="{B8AEB559-8613-A229-BA7D-9CE2871A5FD3}"/>
              </a:ext>
            </a:extLst>
          </p:cNvPr>
          <p:cNvSpPr>
            <a:spLocks noGrp="1"/>
          </p:cNvSpPr>
          <p:nvPr>
            <p:ph idx="1"/>
          </p:nvPr>
        </p:nvSpPr>
        <p:spPr>
          <a:xfrm>
            <a:off x="614679" y="4215541"/>
            <a:ext cx="6452548" cy="3023719"/>
          </a:xfrm>
        </p:spPr>
        <p:txBody>
          <a:bodyPr>
            <a:normAutofit/>
          </a:bodyPr>
          <a:lstStyle/>
          <a:p>
            <a:r>
              <a:rPr lang="da-DK" sz="1800"/>
              <a:t>Kommentarer fra censorformand &amp; fagkonsulent</a:t>
            </a:r>
          </a:p>
          <a:p>
            <a:r>
              <a:rPr lang="da-DK" sz="1800"/>
              <a:t>Kommentarer fra udviklingsgruppen/LLN</a:t>
            </a:r>
          </a:p>
          <a:p>
            <a:r>
              <a:rPr lang="da-DK" sz="1800"/>
              <a:t>Vi indsender forslag 1. september</a:t>
            </a:r>
          </a:p>
          <a:p>
            <a:r>
              <a:rPr lang="da-DK" sz="1800"/>
              <a:t>Kommentarer fra udviklingsgruppen/LLN</a:t>
            </a:r>
          </a:p>
          <a:p>
            <a:r>
              <a:rPr lang="da-DK" sz="1800"/>
              <a:t>Endeligt forslag 1. oktober</a:t>
            </a:r>
          </a:p>
          <a:p>
            <a:endParaRPr lang="da-DK" sz="1800"/>
          </a:p>
        </p:txBody>
      </p:sp>
    </p:spTree>
    <p:extLst>
      <p:ext uri="{BB962C8B-B14F-4D97-AF65-F5344CB8AC3E}">
        <p14:creationId xmlns:p14="http://schemas.microsoft.com/office/powerpoint/2010/main" val="1719720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Klitter Strand Græs - Gratis foto på Pixabay - Pixabay">
            <a:extLst>
              <a:ext uri="{FF2B5EF4-FFF2-40B4-BE49-F238E27FC236}">
                <a16:creationId xmlns:a16="http://schemas.microsoft.com/office/drawing/2014/main" id="{48CA0A69-D5FD-02B8-FBB1-2AF05100B6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bright="-51000" contrast="-9000"/>
                    </a14:imgEffect>
                  </a14:imgLayer>
                </a14:imgProps>
              </a:ext>
              <a:ext uri="{837473B0-CC2E-450A-ABE3-18F120FF3D39}">
                <a1611:picAttrSrcUrl xmlns:a1611="http://schemas.microsoft.com/office/drawing/2016/11/main" r:id="rId4"/>
              </a:ext>
            </a:extLst>
          </a:blip>
          <a:stretch>
            <a:fillRect/>
          </a:stretch>
        </p:blipFill>
        <p:spPr>
          <a:xfrm>
            <a:off x="0" y="0"/>
            <a:ext cx="12192000" cy="8115300"/>
          </a:xfrm>
          <a:prstGeom prst="rect">
            <a:avLst/>
          </a:prstGeom>
        </p:spPr>
      </p:pic>
      <p:sp>
        <p:nvSpPr>
          <p:cNvPr id="2" name="Titel 1">
            <a:extLst>
              <a:ext uri="{FF2B5EF4-FFF2-40B4-BE49-F238E27FC236}">
                <a16:creationId xmlns:a16="http://schemas.microsoft.com/office/drawing/2014/main" id="{F0A00ABF-C5BB-C1C6-F409-B803E068C852}"/>
              </a:ext>
            </a:extLst>
          </p:cNvPr>
          <p:cNvSpPr>
            <a:spLocks noGrp="1"/>
          </p:cNvSpPr>
          <p:nvPr>
            <p:ph type="title"/>
          </p:nvPr>
        </p:nvSpPr>
        <p:spPr/>
        <p:txBody>
          <a:bodyPr>
            <a:normAutofit/>
          </a:bodyPr>
          <a:lstStyle/>
          <a:p>
            <a:pPr algn="ctr"/>
            <a:r>
              <a:rPr lang="da-DK" sz="4800" b="0">
                <a:solidFill>
                  <a:schemeClr val="bg1"/>
                </a:solidFill>
              </a:rPr>
              <a:t>Valg mellem to former</a:t>
            </a:r>
          </a:p>
        </p:txBody>
      </p:sp>
      <p:sp>
        <p:nvSpPr>
          <p:cNvPr id="3" name="Pladsholder til indhold 2">
            <a:extLst>
              <a:ext uri="{FF2B5EF4-FFF2-40B4-BE49-F238E27FC236}">
                <a16:creationId xmlns:a16="http://schemas.microsoft.com/office/drawing/2014/main" id="{DF9BC4A4-7F3C-0728-79D5-BD1100C2DC1D}"/>
              </a:ext>
            </a:extLst>
          </p:cNvPr>
          <p:cNvSpPr>
            <a:spLocks noGrp="1"/>
          </p:cNvSpPr>
          <p:nvPr>
            <p:ph sz="half" idx="1"/>
          </p:nvPr>
        </p:nvSpPr>
        <p:spPr/>
        <p:txBody>
          <a:bodyPr>
            <a:normAutofit/>
          </a:bodyPr>
          <a:lstStyle/>
          <a:p>
            <a:pPr marL="0" indent="0">
              <a:buNone/>
            </a:pPr>
            <a:r>
              <a:rPr lang="da-DK" sz="2800" b="1">
                <a:solidFill>
                  <a:schemeClr val="bg1"/>
                </a:solidFill>
              </a:rPr>
              <a:t>A: Sammenhængende prøve </a:t>
            </a:r>
          </a:p>
          <a:p>
            <a:pPr marL="0" indent="0">
              <a:buNone/>
            </a:pPr>
            <a:endParaRPr lang="da-DK" sz="1600">
              <a:solidFill>
                <a:schemeClr val="bg1"/>
              </a:solidFill>
            </a:endParaRPr>
          </a:p>
          <a:p>
            <a:pPr marL="0" indent="0">
              <a:buNone/>
            </a:pPr>
            <a:r>
              <a:rPr lang="da-DK" sz="1600">
                <a:solidFill>
                  <a:schemeClr val="bg1"/>
                </a:solidFill>
              </a:rPr>
              <a:t>„Simulering“ af undervisning forstået som:</a:t>
            </a:r>
          </a:p>
          <a:p>
            <a:r>
              <a:rPr lang="da-DK" sz="1600" i="1">
                <a:solidFill>
                  <a:schemeClr val="bg1"/>
                </a:solidFill>
              </a:rPr>
              <a:t>forberedelse</a:t>
            </a:r>
            <a:r>
              <a:rPr lang="da-DK" sz="1600">
                <a:solidFill>
                  <a:schemeClr val="bg1"/>
                </a:solidFill>
              </a:rPr>
              <a:t> (inden eksamen/mundtlig del)</a:t>
            </a:r>
          </a:p>
          <a:p>
            <a:r>
              <a:rPr lang="da-DK" sz="1600" i="1">
                <a:solidFill>
                  <a:schemeClr val="bg1"/>
                </a:solidFill>
              </a:rPr>
              <a:t>gennemførelse</a:t>
            </a:r>
            <a:r>
              <a:rPr lang="da-DK" sz="1600">
                <a:solidFill>
                  <a:schemeClr val="bg1"/>
                </a:solidFill>
              </a:rPr>
              <a:t> (praktisk del)</a:t>
            </a:r>
          </a:p>
          <a:p>
            <a:r>
              <a:rPr lang="da-DK" sz="1600" i="1">
                <a:solidFill>
                  <a:schemeClr val="bg1"/>
                </a:solidFill>
              </a:rPr>
              <a:t>evaluering og udvikling </a:t>
            </a:r>
            <a:r>
              <a:rPr lang="da-DK" sz="1600">
                <a:solidFill>
                  <a:schemeClr val="bg1"/>
                </a:solidFill>
              </a:rPr>
              <a:t>(mundtlig del)</a:t>
            </a:r>
          </a:p>
        </p:txBody>
      </p:sp>
      <p:sp>
        <p:nvSpPr>
          <p:cNvPr id="4" name="Pladsholder til indhold 3">
            <a:extLst>
              <a:ext uri="{FF2B5EF4-FFF2-40B4-BE49-F238E27FC236}">
                <a16:creationId xmlns:a16="http://schemas.microsoft.com/office/drawing/2014/main" id="{C32FDD77-90CA-FE66-FD9E-AC944092B951}"/>
              </a:ext>
            </a:extLst>
          </p:cNvPr>
          <p:cNvSpPr>
            <a:spLocks noGrp="1"/>
          </p:cNvSpPr>
          <p:nvPr>
            <p:ph sz="half" idx="2"/>
          </p:nvPr>
        </p:nvSpPr>
        <p:spPr>
          <a:xfrm>
            <a:off x="6746355" y="1825625"/>
            <a:ext cx="5181600" cy="4351338"/>
          </a:xfrm>
        </p:spPr>
        <p:txBody>
          <a:bodyPr>
            <a:normAutofit/>
          </a:bodyPr>
          <a:lstStyle/>
          <a:p>
            <a:pPr marL="0" indent="0">
              <a:buNone/>
            </a:pPr>
            <a:r>
              <a:rPr lang="da-DK" sz="2800" b="1">
                <a:solidFill>
                  <a:schemeClr val="bg1"/>
                </a:solidFill>
              </a:rPr>
              <a:t>B: Todelt prøve</a:t>
            </a:r>
          </a:p>
          <a:p>
            <a:pPr marL="0" indent="0">
              <a:buNone/>
            </a:pPr>
            <a:endParaRPr lang="da-DK" sz="1600" i="1">
              <a:solidFill>
                <a:schemeClr val="bg1"/>
              </a:solidFill>
            </a:endParaRPr>
          </a:p>
          <a:p>
            <a:pPr marL="0" indent="0">
              <a:buNone/>
            </a:pPr>
            <a:r>
              <a:rPr lang="da-DK" sz="1600" i="1">
                <a:solidFill>
                  <a:schemeClr val="bg1"/>
                </a:solidFill>
              </a:rPr>
              <a:t>1. del: Mundtlig procesprøve</a:t>
            </a:r>
          </a:p>
          <a:p>
            <a:pPr marL="0" indent="0">
              <a:buNone/>
            </a:pPr>
            <a:r>
              <a:rPr lang="da-DK" sz="1600">
                <a:solidFill>
                  <a:schemeClr val="bg1"/>
                </a:solidFill>
              </a:rPr>
              <a:t>Besvarelse af et underviserstillet prøveoplæg</a:t>
            </a:r>
          </a:p>
          <a:p>
            <a:pPr marL="0" indent="0">
              <a:buNone/>
            </a:pPr>
            <a:endParaRPr lang="da-DK" sz="1600">
              <a:solidFill>
                <a:schemeClr val="bg1"/>
              </a:solidFill>
            </a:endParaRPr>
          </a:p>
          <a:p>
            <a:pPr marL="0" indent="0">
              <a:buNone/>
            </a:pPr>
            <a:r>
              <a:rPr lang="da-DK" sz="1600" i="1">
                <a:solidFill>
                  <a:schemeClr val="bg1"/>
                </a:solidFill>
              </a:rPr>
              <a:t>2. del: Praktisk prøve</a:t>
            </a:r>
          </a:p>
          <a:p>
            <a:r>
              <a:rPr lang="da-DK" sz="1600">
                <a:solidFill>
                  <a:schemeClr val="bg1"/>
                </a:solidFill>
              </a:rPr>
              <a:t>Ledelse af musik</a:t>
            </a:r>
          </a:p>
          <a:p>
            <a:r>
              <a:rPr lang="da-DK" sz="1600">
                <a:solidFill>
                  <a:schemeClr val="bg1"/>
                </a:solidFill>
              </a:rPr>
              <a:t>Sang og akkompagnement</a:t>
            </a:r>
          </a:p>
          <a:p>
            <a:pPr marL="0" indent="0">
              <a:buNone/>
            </a:pPr>
            <a:endParaRPr lang="da-DK" sz="1600">
              <a:solidFill>
                <a:schemeClr val="bg1"/>
              </a:solidFill>
            </a:endParaRPr>
          </a:p>
        </p:txBody>
      </p:sp>
    </p:spTree>
    <p:extLst>
      <p:ext uri="{BB962C8B-B14F-4D97-AF65-F5344CB8AC3E}">
        <p14:creationId xmlns:p14="http://schemas.microsoft.com/office/powerpoint/2010/main" val="2751753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A: Sammenhængende prøve</a:t>
            </a:r>
          </a:p>
        </p:txBody>
      </p:sp>
      <p:sp>
        <p:nvSpPr>
          <p:cNvPr id="3" name="Pladsholder til indhold 2">
            <a:extLst>
              <a:ext uri="{FF2B5EF4-FFF2-40B4-BE49-F238E27FC236}">
                <a16:creationId xmlns:a16="http://schemas.microsoft.com/office/drawing/2014/main" id="{6FAAD7EC-8794-81E1-D8AD-F945E0FED487}"/>
              </a:ext>
            </a:extLst>
          </p:cNvPr>
          <p:cNvSpPr>
            <a:spLocks noGrp="1"/>
          </p:cNvSpPr>
          <p:nvPr>
            <p:ph idx="1"/>
          </p:nvPr>
        </p:nvSpPr>
        <p:spPr>
          <a:xfrm>
            <a:off x="612647" y="1304792"/>
            <a:ext cx="10653579" cy="517305"/>
          </a:xfrm>
        </p:spPr>
        <p:txBody>
          <a:bodyPr>
            <a:normAutofit/>
          </a:bodyPr>
          <a:lstStyle/>
          <a:p>
            <a:pPr marL="0" indent="0">
              <a:buNone/>
            </a:pPr>
            <a:r>
              <a:rPr lang="da-DK"/>
              <a:t>Gruppeprøve (2-3 studerende)</a:t>
            </a:r>
          </a:p>
        </p:txBody>
      </p:sp>
      <p:graphicFrame>
        <p:nvGraphicFramePr>
          <p:cNvPr id="4" name="Tabel 3">
            <a:extLst>
              <a:ext uri="{FF2B5EF4-FFF2-40B4-BE49-F238E27FC236}">
                <a16:creationId xmlns:a16="http://schemas.microsoft.com/office/drawing/2014/main" id="{D2FF7926-4F3B-1F64-5978-7FBD430F6130}"/>
              </a:ext>
            </a:extLst>
          </p:cNvPr>
          <p:cNvGraphicFramePr>
            <a:graphicFrameLocks noGrp="1"/>
          </p:cNvGraphicFramePr>
          <p:nvPr>
            <p:extLst>
              <p:ext uri="{D42A27DB-BD31-4B8C-83A1-F6EECF244321}">
                <p14:modId xmlns:p14="http://schemas.microsoft.com/office/powerpoint/2010/main" val="1834921023"/>
              </p:ext>
            </p:extLst>
          </p:nvPr>
        </p:nvGraphicFramePr>
        <p:xfrm>
          <a:off x="612647" y="5196840"/>
          <a:ext cx="10653579" cy="1112520"/>
        </p:xfrm>
        <a:graphic>
          <a:graphicData uri="http://schemas.openxmlformats.org/drawingml/2006/table">
            <a:tbl>
              <a:tblPr bandRow="1">
                <a:tableStyleId>{93296810-A885-4BE3-A3E7-6D5BEEA58F35}</a:tableStyleId>
              </a:tblPr>
              <a:tblGrid>
                <a:gridCol w="2772090">
                  <a:extLst>
                    <a:ext uri="{9D8B030D-6E8A-4147-A177-3AD203B41FA5}">
                      <a16:colId xmlns:a16="http://schemas.microsoft.com/office/drawing/2014/main" val="2614141951"/>
                    </a:ext>
                  </a:extLst>
                </a:gridCol>
                <a:gridCol w="7881489">
                  <a:extLst>
                    <a:ext uri="{9D8B030D-6E8A-4147-A177-3AD203B41FA5}">
                      <a16:colId xmlns:a16="http://schemas.microsoft.com/office/drawing/2014/main" val="3907833956"/>
                    </a:ext>
                  </a:extLst>
                </a:gridCol>
              </a:tblGrid>
              <a:tr h="370840">
                <a:tc>
                  <a:txBody>
                    <a:bodyPr/>
                    <a:lstStyle/>
                    <a:p>
                      <a:r>
                        <a:rPr lang="da-DK"/>
                        <a:t>Forberedelse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Præsentation af fordybelsesområde</a:t>
                      </a:r>
                    </a:p>
                  </a:txBody>
                  <a:tcPr/>
                </a:tc>
                <a:extLst>
                  <a:ext uri="{0D108BD9-81ED-4DB2-BD59-A6C34878D82A}">
                    <a16:rowId xmlns:a16="http://schemas.microsoft.com/office/drawing/2014/main" val="3806942396"/>
                  </a:ext>
                </a:extLst>
              </a:tr>
              <a:tr h="370840">
                <a:tc>
                  <a:txBody>
                    <a:bodyPr/>
                    <a:lstStyle/>
                    <a:p>
                      <a:r>
                        <a:rPr lang="da-DK"/>
                        <a:t>Gennemførelse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Praktisk gennemførelse af undervisning med elever eller medstuderende</a:t>
                      </a:r>
                    </a:p>
                  </a:txBody>
                  <a:tcPr/>
                </a:tc>
                <a:extLst>
                  <a:ext uri="{0D108BD9-81ED-4DB2-BD59-A6C34878D82A}">
                    <a16:rowId xmlns:a16="http://schemas.microsoft.com/office/drawing/2014/main" val="2456230281"/>
                  </a:ext>
                </a:extLst>
              </a:tr>
              <a:tr h="370840">
                <a:tc>
                  <a:txBody>
                    <a:bodyPr/>
                    <a:lstStyle/>
                    <a:p>
                      <a:r>
                        <a:rPr lang="da-DK"/>
                        <a:t>Evaluering &amp; udvikling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Refleksion over fordybelsesområdet og den gennemførte undervisning</a:t>
                      </a:r>
                    </a:p>
                  </a:txBody>
                  <a:tcPr/>
                </a:tc>
                <a:extLst>
                  <a:ext uri="{0D108BD9-81ED-4DB2-BD59-A6C34878D82A}">
                    <a16:rowId xmlns:a16="http://schemas.microsoft.com/office/drawing/2014/main" val="2284974063"/>
                  </a:ext>
                </a:extLst>
              </a:tr>
            </a:tbl>
          </a:graphicData>
        </a:graphic>
      </p:graphicFrame>
      <p:sp>
        <p:nvSpPr>
          <p:cNvPr id="6" name="Tekstfelt 5">
            <a:extLst>
              <a:ext uri="{FF2B5EF4-FFF2-40B4-BE49-F238E27FC236}">
                <a16:creationId xmlns:a16="http://schemas.microsoft.com/office/drawing/2014/main" id="{A1A3E1B9-7B26-691B-8BD0-DCA5DDDBFB6E}"/>
              </a:ext>
            </a:extLst>
          </p:cNvPr>
          <p:cNvSpPr txBox="1"/>
          <p:nvPr/>
        </p:nvSpPr>
        <p:spPr>
          <a:xfrm>
            <a:off x="612647" y="4700799"/>
            <a:ext cx="10653579" cy="369332"/>
          </a:xfrm>
          <a:prstGeom prst="rect">
            <a:avLst/>
          </a:prstGeom>
          <a:noFill/>
        </p:spPr>
        <p:txBody>
          <a:bodyPr wrap="square">
            <a:spAutoFit/>
          </a:bodyPr>
          <a:lstStyle/>
          <a:p>
            <a:pPr marL="0" indent="0" algn="ctr">
              <a:buNone/>
            </a:pPr>
            <a:r>
              <a:rPr lang="da-DK" b="1"/>
              <a:t>Prøvens typiske forløb</a:t>
            </a:r>
          </a:p>
        </p:txBody>
      </p:sp>
      <p:sp>
        <p:nvSpPr>
          <p:cNvPr id="7" name="Rektangel 6">
            <a:extLst>
              <a:ext uri="{FF2B5EF4-FFF2-40B4-BE49-F238E27FC236}">
                <a16:creationId xmlns:a16="http://schemas.microsoft.com/office/drawing/2014/main" id="{D8990E41-30AB-D7DB-989D-9DF229863ABE}"/>
              </a:ext>
            </a:extLst>
          </p:cNvPr>
          <p:cNvSpPr/>
          <p:nvPr/>
        </p:nvSpPr>
        <p:spPr>
          <a:xfrm>
            <a:off x="612647" y="5105228"/>
            <a:ext cx="2789772" cy="2408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indhold 2">
            <a:extLst>
              <a:ext uri="{FF2B5EF4-FFF2-40B4-BE49-F238E27FC236}">
                <a16:creationId xmlns:a16="http://schemas.microsoft.com/office/drawing/2014/main" id="{B2700B33-A073-009C-F0E3-75C5CA298E08}"/>
              </a:ext>
            </a:extLst>
          </p:cNvPr>
          <p:cNvSpPr txBox="1">
            <a:spLocks/>
          </p:cNvSpPr>
          <p:nvPr/>
        </p:nvSpPr>
        <p:spPr>
          <a:xfrm>
            <a:off x="612647" y="2156515"/>
            <a:ext cx="10653579" cy="21706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Lodtrækning mellem tre fordybelsesområder, som de studerende har formuleret, tre dage inden eksamen.</a:t>
            </a:r>
          </a:p>
          <a:p>
            <a:pPr marL="0" indent="0">
              <a:buNone/>
            </a:pPr>
            <a:r>
              <a:rPr lang="da-DK"/>
              <a:t>De tre områder beskrives hver især gennem en udvidet disposition på 2-4 sider, </a:t>
            </a:r>
            <a:br>
              <a:rPr lang="da-DK"/>
            </a:br>
            <a:r>
              <a:rPr lang="da-DK"/>
              <a:t>der blandt andet skal indeholde teoretisk understøttelse.</a:t>
            </a:r>
          </a:p>
        </p:txBody>
      </p:sp>
    </p:spTree>
    <p:extLst>
      <p:ext uri="{BB962C8B-B14F-4D97-AF65-F5344CB8AC3E}">
        <p14:creationId xmlns:p14="http://schemas.microsoft.com/office/powerpoint/2010/main" val="19000534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0-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A: Sammenhængende prøve</a:t>
            </a:r>
          </a:p>
        </p:txBody>
      </p:sp>
      <p:graphicFrame>
        <p:nvGraphicFramePr>
          <p:cNvPr id="4" name="Tabel 3">
            <a:extLst>
              <a:ext uri="{FF2B5EF4-FFF2-40B4-BE49-F238E27FC236}">
                <a16:creationId xmlns:a16="http://schemas.microsoft.com/office/drawing/2014/main" id="{D2FF7926-4F3B-1F64-5978-7FBD430F6130}"/>
              </a:ext>
            </a:extLst>
          </p:cNvPr>
          <p:cNvGraphicFramePr>
            <a:graphicFrameLocks noGrp="1"/>
          </p:cNvGraphicFramePr>
          <p:nvPr/>
        </p:nvGraphicFramePr>
        <p:xfrm>
          <a:off x="612647" y="5196840"/>
          <a:ext cx="10653579" cy="1112520"/>
        </p:xfrm>
        <a:graphic>
          <a:graphicData uri="http://schemas.openxmlformats.org/drawingml/2006/table">
            <a:tbl>
              <a:tblPr bandRow="1">
                <a:tableStyleId>{93296810-A885-4BE3-A3E7-6D5BEEA58F35}</a:tableStyleId>
              </a:tblPr>
              <a:tblGrid>
                <a:gridCol w="2772090">
                  <a:extLst>
                    <a:ext uri="{9D8B030D-6E8A-4147-A177-3AD203B41FA5}">
                      <a16:colId xmlns:a16="http://schemas.microsoft.com/office/drawing/2014/main" val="2614141951"/>
                    </a:ext>
                  </a:extLst>
                </a:gridCol>
                <a:gridCol w="7881489">
                  <a:extLst>
                    <a:ext uri="{9D8B030D-6E8A-4147-A177-3AD203B41FA5}">
                      <a16:colId xmlns:a16="http://schemas.microsoft.com/office/drawing/2014/main" val="3907833956"/>
                    </a:ext>
                  </a:extLst>
                </a:gridCol>
              </a:tblGrid>
              <a:tr h="370840">
                <a:tc>
                  <a:txBody>
                    <a:bodyPr/>
                    <a:lstStyle/>
                    <a:p>
                      <a:r>
                        <a:rPr lang="da-DK"/>
                        <a:t>Forberedelse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Præsentation af fordybelsesområde</a:t>
                      </a:r>
                    </a:p>
                  </a:txBody>
                  <a:tcPr/>
                </a:tc>
                <a:extLst>
                  <a:ext uri="{0D108BD9-81ED-4DB2-BD59-A6C34878D82A}">
                    <a16:rowId xmlns:a16="http://schemas.microsoft.com/office/drawing/2014/main" val="3806942396"/>
                  </a:ext>
                </a:extLst>
              </a:tr>
              <a:tr h="370840">
                <a:tc>
                  <a:txBody>
                    <a:bodyPr/>
                    <a:lstStyle/>
                    <a:p>
                      <a:r>
                        <a:rPr lang="da-DK"/>
                        <a:t>Gennemførelse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Praktisk gennemførelse af undervisning med elever eller medstuderende</a:t>
                      </a:r>
                    </a:p>
                  </a:txBody>
                  <a:tcPr/>
                </a:tc>
                <a:extLst>
                  <a:ext uri="{0D108BD9-81ED-4DB2-BD59-A6C34878D82A}">
                    <a16:rowId xmlns:a16="http://schemas.microsoft.com/office/drawing/2014/main" val="2456230281"/>
                  </a:ext>
                </a:extLst>
              </a:tr>
              <a:tr h="370840">
                <a:tc>
                  <a:txBody>
                    <a:bodyPr/>
                    <a:lstStyle/>
                    <a:p>
                      <a:r>
                        <a:rPr lang="da-DK"/>
                        <a:t>Evaluering &amp; udvikling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Refleksion over fordybelsesområdet og den gennemførte undervisning</a:t>
                      </a:r>
                    </a:p>
                  </a:txBody>
                  <a:tcPr/>
                </a:tc>
                <a:extLst>
                  <a:ext uri="{0D108BD9-81ED-4DB2-BD59-A6C34878D82A}">
                    <a16:rowId xmlns:a16="http://schemas.microsoft.com/office/drawing/2014/main" val="2284974063"/>
                  </a:ext>
                </a:extLst>
              </a:tr>
            </a:tbl>
          </a:graphicData>
        </a:graphic>
      </p:graphicFrame>
      <p:sp>
        <p:nvSpPr>
          <p:cNvPr id="6" name="Tekstfelt 5">
            <a:extLst>
              <a:ext uri="{FF2B5EF4-FFF2-40B4-BE49-F238E27FC236}">
                <a16:creationId xmlns:a16="http://schemas.microsoft.com/office/drawing/2014/main" id="{A1A3E1B9-7B26-691B-8BD0-DCA5DDDBFB6E}"/>
              </a:ext>
            </a:extLst>
          </p:cNvPr>
          <p:cNvSpPr txBox="1"/>
          <p:nvPr/>
        </p:nvSpPr>
        <p:spPr>
          <a:xfrm>
            <a:off x="612647" y="4700799"/>
            <a:ext cx="10653579" cy="369332"/>
          </a:xfrm>
          <a:prstGeom prst="rect">
            <a:avLst/>
          </a:prstGeom>
          <a:noFill/>
        </p:spPr>
        <p:txBody>
          <a:bodyPr wrap="square">
            <a:spAutoFit/>
          </a:bodyPr>
          <a:lstStyle/>
          <a:p>
            <a:pPr marL="0" indent="0" algn="ctr">
              <a:buNone/>
            </a:pPr>
            <a:r>
              <a:rPr lang="da-DK" b="1"/>
              <a:t>Prøvens typiske forløb</a:t>
            </a:r>
          </a:p>
        </p:txBody>
      </p:sp>
      <p:sp>
        <p:nvSpPr>
          <p:cNvPr id="8" name="Pladsholder til indhold 7">
            <a:extLst>
              <a:ext uri="{FF2B5EF4-FFF2-40B4-BE49-F238E27FC236}">
                <a16:creationId xmlns:a16="http://schemas.microsoft.com/office/drawing/2014/main" id="{154EE088-77C3-CF3E-C146-161659288B91}"/>
              </a:ext>
            </a:extLst>
          </p:cNvPr>
          <p:cNvSpPr>
            <a:spLocks noGrp="1"/>
          </p:cNvSpPr>
          <p:nvPr>
            <p:ph idx="1"/>
          </p:nvPr>
        </p:nvSpPr>
        <p:spPr>
          <a:xfrm>
            <a:off x="612647" y="1715532"/>
            <a:ext cx="10653579" cy="492061"/>
          </a:xfrm>
        </p:spPr>
        <p:txBody>
          <a:bodyPr/>
          <a:lstStyle/>
          <a:p>
            <a:pPr marL="0" indent="0">
              <a:buNone/>
            </a:pPr>
            <a:r>
              <a:rPr lang="da-DK" b="1"/>
              <a:t>Sang og akkompagnement</a:t>
            </a:r>
            <a:endParaRPr lang="da-DK"/>
          </a:p>
        </p:txBody>
      </p:sp>
      <p:sp>
        <p:nvSpPr>
          <p:cNvPr id="9" name="Pladsholder til indhold 7">
            <a:extLst>
              <a:ext uri="{FF2B5EF4-FFF2-40B4-BE49-F238E27FC236}">
                <a16:creationId xmlns:a16="http://schemas.microsoft.com/office/drawing/2014/main" id="{145C2561-B32F-0F13-4B70-8F1B4B8AD383}"/>
              </a:ext>
            </a:extLst>
          </p:cNvPr>
          <p:cNvSpPr txBox="1">
            <a:spLocks/>
          </p:cNvSpPr>
          <p:nvPr/>
        </p:nvSpPr>
        <p:spPr>
          <a:xfrm>
            <a:off x="612647" y="2460171"/>
            <a:ext cx="10653579" cy="211391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a:p>
          <a:p>
            <a:pPr marL="0" indent="0">
              <a:buFont typeface="Arial" panose="020B0604020202020204" pitchFamily="34" charset="0"/>
              <a:buNone/>
            </a:pPr>
            <a:r>
              <a:rPr lang="da-DK"/>
              <a:t>MEN:</a:t>
            </a:r>
          </a:p>
          <a:p>
            <a:pPr marL="0" indent="0">
              <a:buFont typeface="Arial" panose="020B0604020202020204" pitchFamily="34" charset="0"/>
              <a:buNone/>
            </a:pPr>
            <a:r>
              <a:rPr lang="da-DK"/>
              <a:t>De studerende </a:t>
            </a:r>
            <a:r>
              <a:rPr lang="da-DK" i="1"/>
              <a:t>skal</a:t>
            </a:r>
            <a:r>
              <a:rPr lang="da-DK"/>
              <a:t> individuelt demonstrere færdigheder i sang og akkompagnement, hvilket efter den studerendes valg kan ske uafhængigt af fordybelsesområdet.</a:t>
            </a:r>
          </a:p>
        </p:txBody>
      </p:sp>
      <p:sp>
        <p:nvSpPr>
          <p:cNvPr id="10" name="Pladsholder til indhold 7">
            <a:extLst>
              <a:ext uri="{FF2B5EF4-FFF2-40B4-BE49-F238E27FC236}">
                <a16:creationId xmlns:a16="http://schemas.microsoft.com/office/drawing/2014/main" id="{19A103BF-1DF2-8A81-7AE9-30699D32893D}"/>
              </a:ext>
            </a:extLst>
          </p:cNvPr>
          <p:cNvSpPr txBox="1">
            <a:spLocks/>
          </p:cNvSpPr>
          <p:nvPr/>
        </p:nvSpPr>
        <p:spPr>
          <a:xfrm>
            <a:off x="612646" y="2207594"/>
            <a:ext cx="10653579" cy="57915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Sang og akkompagnement på klaver kan demonstreres som del af undervisningen.</a:t>
            </a:r>
          </a:p>
        </p:txBody>
      </p:sp>
    </p:spTree>
    <p:extLst>
      <p:ext uri="{BB962C8B-B14F-4D97-AF65-F5344CB8AC3E}">
        <p14:creationId xmlns:p14="http://schemas.microsoft.com/office/powerpoint/2010/main" val="609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A: Sammenhængende prøve</a:t>
            </a:r>
          </a:p>
        </p:txBody>
      </p:sp>
      <p:sp>
        <p:nvSpPr>
          <p:cNvPr id="3" name="Pladsholder til indhold 2">
            <a:extLst>
              <a:ext uri="{FF2B5EF4-FFF2-40B4-BE49-F238E27FC236}">
                <a16:creationId xmlns:a16="http://schemas.microsoft.com/office/drawing/2014/main" id="{6FAAD7EC-8794-81E1-D8AD-F945E0FED487}"/>
              </a:ext>
            </a:extLst>
          </p:cNvPr>
          <p:cNvSpPr>
            <a:spLocks noGrp="1"/>
          </p:cNvSpPr>
          <p:nvPr>
            <p:ph idx="1"/>
          </p:nvPr>
        </p:nvSpPr>
        <p:spPr>
          <a:xfrm>
            <a:off x="2456253" y="1680898"/>
            <a:ext cx="10653579" cy="517305"/>
          </a:xfrm>
        </p:spPr>
        <p:txBody>
          <a:bodyPr>
            <a:normAutofit/>
          </a:bodyPr>
          <a:lstStyle/>
          <a:p>
            <a:pPr marL="0" indent="0">
              <a:buNone/>
            </a:pPr>
            <a:r>
              <a:rPr lang="da-DK"/>
              <a:t>Tid til eksaminator/censor:</a:t>
            </a:r>
          </a:p>
        </p:txBody>
      </p:sp>
      <p:graphicFrame>
        <p:nvGraphicFramePr>
          <p:cNvPr id="4" name="Tabel 3">
            <a:extLst>
              <a:ext uri="{FF2B5EF4-FFF2-40B4-BE49-F238E27FC236}">
                <a16:creationId xmlns:a16="http://schemas.microsoft.com/office/drawing/2014/main" id="{D2FF7926-4F3B-1F64-5978-7FBD430F6130}"/>
              </a:ext>
            </a:extLst>
          </p:cNvPr>
          <p:cNvGraphicFramePr>
            <a:graphicFrameLocks noGrp="1"/>
          </p:cNvGraphicFramePr>
          <p:nvPr/>
        </p:nvGraphicFramePr>
        <p:xfrm>
          <a:off x="612647" y="5196840"/>
          <a:ext cx="10653579" cy="1112520"/>
        </p:xfrm>
        <a:graphic>
          <a:graphicData uri="http://schemas.openxmlformats.org/drawingml/2006/table">
            <a:tbl>
              <a:tblPr bandRow="1">
                <a:tableStyleId>{93296810-A885-4BE3-A3E7-6D5BEEA58F35}</a:tableStyleId>
              </a:tblPr>
              <a:tblGrid>
                <a:gridCol w="2772090">
                  <a:extLst>
                    <a:ext uri="{9D8B030D-6E8A-4147-A177-3AD203B41FA5}">
                      <a16:colId xmlns:a16="http://schemas.microsoft.com/office/drawing/2014/main" val="2614141951"/>
                    </a:ext>
                  </a:extLst>
                </a:gridCol>
                <a:gridCol w="7881489">
                  <a:extLst>
                    <a:ext uri="{9D8B030D-6E8A-4147-A177-3AD203B41FA5}">
                      <a16:colId xmlns:a16="http://schemas.microsoft.com/office/drawing/2014/main" val="3907833956"/>
                    </a:ext>
                  </a:extLst>
                </a:gridCol>
              </a:tblGrid>
              <a:tr h="370840">
                <a:tc>
                  <a:txBody>
                    <a:bodyPr/>
                    <a:lstStyle/>
                    <a:p>
                      <a:r>
                        <a:rPr lang="da-DK"/>
                        <a:t>Forberedelse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Præsentation af fordybelsesområde</a:t>
                      </a:r>
                    </a:p>
                  </a:txBody>
                  <a:tcPr/>
                </a:tc>
                <a:extLst>
                  <a:ext uri="{0D108BD9-81ED-4DB2-BD59-A6C34878D82A}">
                    <a16:rowId xmlns:a16="http://schemas.microsoft.com/office/drawing/2014/main" val="3806942396"/>
                  </a:ext>
                </a:extLst>
              </a:tr>
              <a:tr h="370840">
                <a:tc>
                  <a:txBody>
                    <a:bodyPr/>
                    <a:lstStyle/>
                    <a:p>
                      <a:r>
                        <a:rPr lang="da-DK"/>
                        <a:t>Gennemførelse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Praktisk gennemførelse af undervisning med elever eller medstuderende</a:t>
                      </a:r>
                    </a:p>
                  </a:txBody>
                  <a:tcPr/>
                </a:tc>
                <a:extLst>
                  <a:ext uri="{0D108BD9-81ED-4DB2-BD59-A6C34878D82A}">
                    <a16:rowId xmlns:a16="http://schemas.microsoft.com/office/drawing/2014/main" val="2456230281"/>
                  </a:ext>
                </a:extLst>
              </a:tr>
              <a:tr h="370840">
                <a:tc>
                  <a:txBody>
                    <a:bodyPr/>
                    <a:lstStyle/>
                    <a:p>
                      <a:r>
                        <a:rPr lang="da-DK"/>
                        <a:t>Evaluering &amp; udvikling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Refleksion over fordybelsesområdet og den gennemførte undervisning</a:t>
                      </a:r>
                    </a:p>
                  </a:txBody>
                  <a:tcPr/>
                </a:tc>
                <a:extLst>
                  <a:ext uri="{0D108BD9-81ED-4DB2-BD59-A6C34878D82A}">
                    <a16:rowId xmlns:a16="http://schemas.microsoft.com/office/drawing/2014/main" val="2284974063"/>
                  </a:ext>
                </a:extLst>
              </a:tr>
            </a:tbl>
          </a:graphicData>
        </a:graphic>
      </p:graphicFrame>
      <p:sp>
        <p:nvSpPr>
          <p:cNvPr id="6" name="Tekstfelt 5">
            <a:extLst>
              <a:ext uri="{FF2B5EF4-FFF2-40B4-BE49-F238E27FC236}">
                <a16:creationId xmlns:a16="http://schemas.microsoft.com/office/drawing/2014/main" id="{A1A3E1B9-7B26-691B-8BD0-DCA5DDDBFB6E}"/>
              </a:ext>
            </a:extLst>
          </p:cNvPr>
          <p:cNvSpPr txBox="1"/>
          <p:nvPr/>
        </p:nvSpPr>
        <p:spPr>
          <a:xfrm>
            <a:off x="612647" y="4700799"/>
            <a:ext cx="10653579" cy="369332"/>
          </a:xfrm>
          <a:prstGeom prst="rect">
            <a:avLst/>
          </a:prstGeom>
          <a:noFill/>
        </p:spPr>
        <p:txBody>
          <a:bodyPr wrap="square">
            <a:spAutoFit/>
          </a:bodyPr>
          <a:lstStyle/>
          <a:p>
            <a:pPr marL="0" indent="0" algn="ctr">
              <a:buNone/>
            </a:pPr>
            <a:r>
              <a:rPr lang="da-DK" b="1"/>
              <a:t>Prøvens typiske forløb</a:t>
            </a:r>
          </a:p>
        </p:txBody>
      </p:sp>
      <p:graphicFrame>
        <p:nvGraphicFramePr>
          <p:cNvPr id="5" name="Tabel 4">
            <a:extLst>
              <a:ext uri="{FF2B5EF4-FFF2-40B4-BE49-F238E27FC236}">
                <a16:creationId xmlns:a16="http://schemas.microsoft.com/office/drawing/2014/main" id="{ED8F8620-BBE2-A7CC-4A65-ECC4BF73E1B1}"/>
              </a:ext>
            </a:extLst>
          </p:cNvPr>
          <p:cNvGraphicFramePr>
            <a:graphicFrameLocks noGrp="1"/>
          </p:cNvGraphicFramePr>
          <p:nvPr>
            <p:extLst>
              <p:ext uri="{D42A27DB-BD31-4B8C-83A1-F6EECF244321}">
                <p14:modId xmlns:p14="http://schemas.microsoft.com/office/powerpoint/2010/main" val="2211307393"/>
              </p:ext>
            </p:extLst>
          </p:nvPr>
        </p:nvGraphicFramePr>
        <p:xfrm>
          <a:off x="2456253" y="2100271"/>
          <a:ext cx="7279493" cy="2022143"/>
        </p:xfrm>
        <a:graphic>
          <a:graphicData uri="http://schemas.openxmlformats.org/drawingml/2006/table">
            <a:tbl>
              <a:tblPr firstRow="1" firstCol="1" bandRow="1">
                <a:tableStyleId>{00A15C55-8517-42AA-B614-E9B94910E393}</a:tableStyleId>
              </a:tblPr>
              <a:tblGrid>
                <a:gridCol w="1776618">
                  <a:extLst>
                    <a:ext uri="{9D8B030D-6E8A-4147-A177-3AD203B41FA5}">
                      <a16:colId xmlns:a16="http://schemas.microsoft.com/office/drawing/2014/main" val="265770275"/>
                    </a:ext>
                  </a:extLst>
                </a:gridCol>
                <a:gridCol w="1365811">
                  <a:extLst>
                    <a:ext uri="{9D8B030D-6E8A-4147-A177-3AD203B41FA5}">
                      <a16:colId xmlns:a16="http://schemas.microsoft.com/office/drawing/2014/main" val="757862852"/>
                    </a:ext>
                  </a:extLst>
                </a:gridCol>
                <a:gridCol w="916340">
                  <a:extLst>
                    <a:ext uri="{9D8B030D-6E8A-4147-A177-3AD203B41FA5}">
                      <a16:colId xmlns:a16="http://schemas.microsoft.com/office/drawing/2014/main" val="505629170"/>
                    </a:ext>
                  </a:extLst>
                </a:gridCol>
                <a:gridCol w="1016868">
                  <a:extLst>
                    <a:ext uri="{9D8B030D-6E8A-4147-A177-3AD203B41FA5}">
                      <a16:colId xmlns:a16="http://schemas.microsoft.com/office/drawing/2014/main" val="2260867053"/>
                    </a:ext>
                  </a:extLst>
                </a:gridCol>
                <a:gridCol w="1101928">
                  <a:extLst>
                    <a:ext uri="{9D8B030D-6E8A-4147-A177-3AD203B41FA5}">
                      <a16:colId xmlns:a16="http://schemas.microsoft.com/office/drawing/2014/main" val="153392838"/>
                    </a:ext>
                  </a:extLst>
                </a:gridCol>
                <a:gridCol w="1101928">
                  <a:extLst>
                    <a:ext uri="{9D8B030D-6E8A-4147-A177-3AD203B41FA5}">
                      <a16:colId xmlns:a16="http://schemas.microsoft.com/office/drawing/2014/main" val="4234022372"/>
                    </a:ext>
                  </a:extLst>
                </a:gridCol>
              </a:tblGrid>
              <a:tr h="826760">
                <a:tc>
                  <a:txBody>
                    <a:bodyPr/>
                    <a:lstStyle/>
                    <a:p>
                      <a:pPr algn="ctr">
                        <a:lnSpc>
                          <a:spcPts val="1500"/>
                        </a:lnSpc>
                      </a:pPr>
                      <a:r>
                        <a:rPr lang="da-DK" sz="1400" kern="100">
                          <a:effectLst/>
                          <a:latin typeface="+mn-lt"/>
                        </a:rPr>
                        <a:t>Antal studerende</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Forberedelse</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Praktisk</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Mundtlig</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Censur</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Sum</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1852758"/>
                  </a:ext>
                </a:extLst>
              </a:tr>
              <a:tr h="398461">
                <a:tc>
                  <a:txBody>
                    <a:bodyPr/>
                    <a:lstStyle/>
                    <a:p>
                      <a:pPr algn="ctr">
                        <a:lnSpc>
                          <a:spcPts val="1500"/>
                        </a:lnSpc>
                      </a:pPr>
                      <a:r>
                        <a:rPr lang="da-DK" sz="1400" kern="100">
                          <a:solidFill>
                            <a:schemeClr val="bg1">
                              <a:lumMod val="65000"/>
                            </a:schemeClr>
                          </a:solidFill>
                          <a:effectLst/>
                          <a:latin typeface="+mn-lt"/>
                        </a:rPr>
                        <a:t>(1)</a:t>
                      </a:r>
                      <a:endParaRPr lang="da-DK" sz="1400" kern="10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bg1">
                              <a:lumMod val="65000"/>
                            </a:schemeClr>
                          </a:solidFill>
                          <a:effectLst/>
                          <a:latin typeface="+mn-lt"/>
                        </a:rPr>
                        <a:t>5</a:t>
                      </a:r>
                      <a:endParaRPr lang="da-DK" sz="1400" kern="10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bg1">
                              <a:lumMod val="65000"/>
                            </a:schemeClr>
                          </a:solidFill>
                          <a:effectLst/>
                          <a:latin typeface="+mn-lt"/>
                        </a:rPr>
                        <a:t>30</a:t>
                      </a:r>
                      <a:endParaRPr lang="da-DK" sz="1400" kern="10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bg1">
                              <a:lumMod val="65000"/>
                            </a:schemeClr>
                          </a:solidFill>
                          <a:effectLst/>
                          <a:latin typeface="+mn-lt"/>
                        </a:rPr>
                        <a:t>25</a:t>
                      </a:r>
                      <a:endParaRPr lang="da-DK" sz="1400" kern="10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solidFill>
                            <a:schemeClr val="bg1">
                              <a:lumMod val="65000"/>
                            </a:schemeClr>
                          </a:solidFill>
                          <a:effectLst/>
                          <a:latin typeface="+mn-lt"/>
                        </a:rPr>
                        <a:t>10</a:t>
                      </a:r>
                      <a:endParaRPr lang="da-DK" sz="1400" kern="10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solidFill>
                            <a:schemeClr val="bg1">
                              <a:lumMod val="65000"/>
                            </a:schemeClr>
                          </a:solidFill>
                          <a:effectLst/>
                          <a:latin typeface="+mn-lt"/>
                        </a:rPr>
                        <a:t>70</a:t>
                      </a:r>
                      <a:endParaRPr lang="da-DK" sz="1400" b="1" kern="100">
                        <a:solidFill>
                          <a:schemeClr val="bg1">
                            <a:lumMod val="65000"/>
                          </a:schemeClr>
                        </a:solidFill>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425542"/>
                  </a:ext>
                </a:extLst>
              </a:tr>
              <a:tr h="398461">
                <a:tc>
                  <a:txBody>
                    <a:bodyPr/>
                    <a:lstStyle/>
                    <a:p>
                      <a:pPr algn="ctr">
                        <a:lnSpc>
                          <a:spcPts val="1500"/>
                        </a:lnSpc>
                      </a:pPr>
                      <a:r>
                        <a:rPr lang="da-DK" sz="1400" kern="100">
                          <a:effectLst/>
                          <a:latin typeface="+mn-lt"/>
                        </a:rPr>
                        <a:t>2</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5</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55</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40</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15</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effectLst/>
                          <a:latin typeface="+mn-lt"/>
                        </a:rPr>
                        <a:t>115</a:t>
                      </a:r>
                      <a:endParaRPr lang="da-DK" sz="1400" b="1"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9620276"/>
                  </a:ext>
                </a:extLst>
              </a:tr>
              <a:tr h="398461">
                <a:tc>
                  <a:txBody>
                    <a:bodyPr/>
                    <a:lstStyle/>
                    <a:p>
                      <a:pPr algn="ctr">
                        <a:lnSpc>
                          <a:spcPts val="1500"/>
                        </a:lnSpc>
                      </a:pPr>
                      <a:r>
                        <a:rPr lang="da-DK" sz="1400" kern="100">
                          <a:effectLst/>
                          <a:latin typeface="+mn-lt"/>
                        </a:rPr>
                        <a:t>3</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5</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70</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55</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kern="100">
                          <a:effectLst/>
                          <a:latin typeface="+mn-lt"/>
                        </a:rPr>
                        <a:t>20</a:t>
                      </a:r>
                      <a:endParaRPr lang="da-DK" sz="14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500"/>
                        </a:lnSpc>
                      </a:pPr>
                      <a:r>
                        <a:rPr lang="da-DK" sz="1400" b="1" kern="100">
                          <a:effectLst/>
                          <a:latin typeface="+mn-lt"/>
                        </a:rPr>
                        <a:t>150</a:t>
                      </a:r>
                      <a:endParaRPr lang="da-DK" sz="1400" b="1"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1600844"/>
                  </a:ext>
                </a:extLst>
              </a:tr>
            </a:tbl>
          </a:graphicData>
        </a:graphic>
      </p:graphicFrame>
    </p:spTree>
    <p:extLst>
      <p:ext uri="{BB962C8B-B14F-4D97-AF65-F5344CB8AC3E}">
        <p14:creationId xmlns:p14="http://schemas.microsoft.com/office/powerpoint/2010/main" val="34121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BA1EA3-15FF-33E5-ED5C-0F8C7494E2DA}"/>
              </a:ext>
            </a:extLst>
          </p:cNvPr>
          <p:cNvSpPr>
            <a:spLocks noGrp="1"/>
          </p:cNvSpPr>
          <p:nvPr>
            <p:ph type="title"/>
          </p:nvPr>
        </p:nvSpPr>
        <p:spPr/>
        <p:txBody>
          <a:bodyPr/>
          <a:lstStyle/>
          <a:p>
            <a:r>
              <a:rPr lang="da-DK"/>
              <a:t>A: Sammenhængende prøve</a:t>
            </a:r>
          </a:p>
        </p:txBody>
      </p:sp>
      <p:sp>
        <p:nvSpPr>
          <p:cNvPr id="3" name="Pladsholder til tekst 2">
            <a:extLst>
              <a:ext uri="{FF2B5EF4-FFF2-40B4-BE49-F238E27FC236}">
                <a16:creationId xmlns:a16="http://schemas.microsoft.com/office/drawing/2014/main" id="{8970098B-F52E-2991-0B0B-F548DB95C4DB}"/>
              </a:ext>
            </a:extLst>
          </p:cNvPr>
          <p:cNvSpPr>
            <a:spLocks noGrp="1"/>
          </p:cNvSpPr>
          <p:nvPr>
            <p:ph type="body" idx="1"/>
          </p:nvPr>
        </p:nvSpPr>
        <p:spPr/>
        <p:txBody>
          <a:bodyPr/>
          <a:lstStyle/>
          <a:p>
            <a:r>
              <a:rPr lang="da-DK"/>
              <a:t>Fordele</a:t>
            </a:r>
          </a:p>
        </p:txBody>
      </p:sp>
      <p:sp>
        <p:nvSpPr>
          <p:cNvPr id="4" name="Pladsholder til indhold 3">
            <a:extLst>
              <a:ext uri="{FF2B5EF4-FFF2-40B4-BE49-F238E27FC236}">
                <a16:creationId xmlns:a16="http://schemas.microsoft.com/office/drawing/2014/main" id="{EA553328-2435-76B0-86B2-96A31B06D45E}"/>
              </a:ext>
            </a:extLst>
          </p:cNvPr>
          <p:cNvSpPr>
            <a:spLocks noGrp="1"/>
          </p:cNvSpPr>
          <p:nvPr>
            <p:ph sz="half" idx="2"/>
          </p:nvPr>
        </p:nvSpPr>
        <p:spPr/>
        <p:txBody>
          <a:bodyPr>
            <a:normAutofit lnSpcReduction="10000"/>
          </a:bodyPr>
          <a:lstStyle/>
          <a:p>
            <a:r>
              <a:rPr lang="da-DK"/>
              <a:t>Sammenhæng mellem praksis og teori</a:t>
            </a:r>
          </a:p>
          <a:p>
            <a:r>
              <a:rPr lang="da-DK"/>
              <a:t>Lang tid til praktisk undervisning</a:t>
            </a:r>
          </a:p>
          <a:p>
            <a:pPr lvl="1"/>
            <a:r>
              <a:rPr lang="da-DK"/>
              <a:t>Muliggør reaktion på det, der sker</a:t>
            </a:r>
          </a:p>
          <a:p>
            <a:pPr lvl="1"/>
            <a:r>
              <a:rPr lang="da-DK"/>
              <a:t>Muliggør andre aktiviteter end musikudøvelse</a:t>
            </a:r>
          </a:p>
          <a:p>
            <a:pPr lvl="1"/>
            <a:r>
              <a:rPr lang="da-DK"/>
              <a:t>Muliggør variation i musiklærerroller</a:t>
            </a:r>
          </a:p>
          <a:p>
            <a:r>
              <a:rPr lang="da-DK"/>
              <a:t>Viser evne til fordybelse og refleksion</a:t>
            </a:r>
          </a:p>
          <a:p>
            <a:r>
              <a:rPr lang="da-DK"/>
              <a:t>Fordybelse i bredden (inkl. i fagets tre indholdsområder) gennem 3 områder</a:t>
            </a:r>
          </a:p>
        </p:txBody>
      </p:sp>
      <p:sp>
        <p:nvSpPr>
          <p:cNvPr id="5" name="Pladsholder til tekst 4">
            <a:extLst>
              <a:ext uri="{FF2B5EF4-FFF2-40B4-BE49-F238E27FC236}">
                <a16:creationId xmlns:a16="http://schemas.microsoft.com/office/drawing/2014/main" id="{011FF34B-BC2A-59C0-9D93-CF8F78E575F1}"/>
              </a:ext>
            </a:extLst>
          </p:cNvPr>
          <p:cNvSpPr>
            <a:spLocks noGrp="1"/>
          </p:cNvSpPr>
          <p:nvPr>
            <p:ph type="body" sz="quarter" idx="3"/>
          </p:nvPr>
        </p:nvSpPr>
        <p:spPr/>
        <p:txBody>
          <a:bodyPr/>
          <a:lstStyle/>
          <a:p>
            <a:r>
              <a:rPr lang="da-DK"/>
              <a:t>Opmærksomheder</a:t>
            </a:r>
          </a:p>
        </p:txBody>
      </p:sp>
      <p:sp>
        <p:nvSpPr>
          <p:cNvPr id="6" name="Pladsholder til indhold 5">
            <a:extLst>
              <a:ext uri="{FF2B5EF4-FFF2-40B4-BE49-F238E27FC236}">
                <a16:creationId xmlns:a16="http://schemas.microsoft.com/office/drawing/2014/main" id="{5AA64C0E-3E5B-CAB9-C735-0673C8E2ED3D}"/>
              </a:ext>
            </a:extLst>
          </p:cNvPr>
          <p:cNvSpPr>
            <a:spLocks noGrp="1"/>
          </p:cNvSpPr>
          <p:nvPr>
            <p:ph sz="quarter" idx="4"/>
          </p:nvPr>
        </p:nvSpPr>
        <p:spPr/>
        <p:txBody>
          <a:bodyPr>
            <a:normAutofit lnSpcReduction="10000"/>
          </a:bodyPr>
          <a:lstStyle/>
          <a:p>
            <a:r>
              <a:rPr lang="da-DK"/>
              <a:t>Intet ukendt eller </a:t>
            </a:r>
            <a:r>
              <a:rPr lang="da-DK" err="1"/>
              <a:t>lodtrukkent</a:t>
            </a:r>
            <a:r>
              <a:rPr lang="da-DK"/>
              <a:t> stof (bortset fra lodtrækning af fordybelsesområde og ukendtheden i selve undervisningen)</a:t>
            </a:r>
          </a:p>
          <a:p>
            <a:r>
              <a:rPr lang="da-DK"/>
              <a:t>De studerende kan vælge tre favoritområder og undgå „hadeemner“</a:t>
            </a:r>
          </a:p>
        </p:txBody>
      </p:sp>
    </p:spTree>
    <p:extLst>
      <p:ext uri="{BB962C8B-B14F-4D97-AF65-F5344CB8AC3E}">
        <p14:creationId xmlns:p14="http://schemas.microsoft.com/office/powerpoint/2010/main" val="76198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0333B-BBBC-FD7B-FA10-51505C8D09E5}"/>
              </a:ext>
            </a:extLst>
          </p:cNvPr>
          <p:cNvSpPr>
            <a:spLocks noGrp="1"/>
          </p:cNvSpPr>
          <p:nvPr>
            <p:ph type="title"/>
          </p:nvPr>
        </p:nvSpPr>
        <p:spPr/>
        <p:txBody>
          <a:bodyPr/>
          <a:lstStyle/>
          <a:p>
            <a:r>
              <a:rPr lang="da-DK"/>
              <a:t>A: Sammenhængende prøve</a:t>
            </a:r>
          </a:p>
        </p:txBody>
      </p:sp>
      <p:sp>
        <p:nvSpPr>
          <p:cNvPr id="3" name="Pladsholder til indhold 2">
            <a:extLst>
              <a:ext uri="{FF2B5EF4-FFF2-40B4-BE49-F238E27FC236}">
                <a16:creationId xmlns:a16="http://schemas.microsoft.com/office/drawing/2014/main" id="{5A26F6CC-CA87-6A1A-23FF-9DB1EBE46448}"/>
              </a:ext>
            </a:extLst>
          </p:cNvPr>
          <p:cNvSpPr>
            <a:spLocks noGrp="1"/>
          </p:cNvSpPr>
          <p:nvPr>
            <p:ph idx="1"/>
          </p:nvPr>
        </p:nvSpPr>
        <p:spPr/>
        <p:txBody>
          <a:bodyPr/>
          <a:lstStyle/>
          <a:p>
            <a:pPr marL="0" indent="0">
              <a:buNone/>
            </a:pPr>
            <a:r>
              <a:rPr lang="da-DK" b="1"/>
              <a:t>Hvad er nyt i forhold til eksisterende ordning?</a:t>
            </a:r>
          </a:p>
          <a:p>
            <a:r>
              <a:rPr lang="da-DK"/>
              <a:t>Sammenhæng mellem praktisk og mundtlig del – mellem praksis og teori</a:t>
            </a:r>
          </a:p>
          <a:p>
            <a:r>
              <a:rPr lang="da-DK"/>
              <a:t>Længere tid til praktisk del: Mere variation i aktiviteter &amp; mere reel undervisning</a:t>
            </a:r>
          </a:p>
          <a:p>
            <a:r>
              <a:rPr lang="da-DK"/>
              <a:t>Lodtrækning mellem tre fordybelsesområder</a:t>
            </a:r>
          </a:p>
          <a:p>
            <a:r>
              <a:rPr lang="da-DK"/>
              <a:t>Sang og akkompagnement </a:t>
            </a:r>
            <a:r>
              <a:rPr lang="da-DK" i="1"/>
              <a:t>kan</a:t>
            </a:r>
            <a:r>
              <a:rPr lang="da-DK"/>
              <a:t> være del af fordybelsesområdet</a:t>
            </a:r>
          </a:p>
          <a:p>
            <a:r>
              <a:rPr lang="da-DK"/>
              <a:t>Ingen „lister“ i sang og/eller akkompagnement</a:t>
            </a:r>
          </a:p>
          <a:p>
            <a:r>
              <a:rPr lang="da-DK" err="1"/>
              <a:t>Mgl</a:t>
            </a:r>
            <a:r>
              <a:rPr lang="da-DK"/>
              <a:t>. skriftligt materiale</a:t>
            </a:r>
          </a:p>
          <a:p>
            <a:endParaRPr lang="da-DK"/>
          </a:p>
        </p:txBody>
      </p:sp>
    </p:spTree>
    <p:extLst>
      <p:ext uri="{BB962C8B-B14F-4D97-AF65-F5344CB8AC3E}">
        <p14:creationId xmlns:p14="http://schemas.microsoft.com/office/powerpoint/2010/main" val="187031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FF96-D598-1B00-16EC-703F5923BC11}"/>
              </a:ext>
            </a:extLst>
          </p:cNvPr>
          <p:cNvSpPr>
            <a:spLocks noGrp="1"/>
          </p:cNvSpPr>
          <p:nvPr>
            <p:ph type="title"/>
          </p:nvPr>
        </p:nvSpPr>
        <p:spPr/>
        <p:txBody>
          <a:bodyPr>
            <a:normAutofit/>
          </a:bodyPr>
          <a:lstStyle/>
          <a:p>
            <a:r>
              <a:rPr lang="da-DK"/>
              <a:t>A: Sammenhængende prøve</a:t>
            </a:r>
          </a:p>
        </p:txBody>
      </p:sp>
      <p:sp>
        <p:nvSpPr>
          <p:cNvPr id="3" name="Pladsholder til indhold 2">
            <a:extLst>
              <a:ext uri="{FF2B5EF4-FFF2-40B4-BE49-F238E27FC236}">
                <a16:creationId xmlns:a16="http://schemas.microsoft.com/office/drawing/2014/main" id="{6FAAD7EC-8794-81E1-D8AD-F945E0FED487}"/>
              </a:ext>
            </a:extLst>
          </p:cNvPr>
          <p:cNvSpPr>
            <a:spLocks noGrp="1"/>
          </p:cNvSpPr>
          <p:nvPr>
            <p:ph idx="1"/>
          </p:nvPr>
        </p:nvSpPr>
        <p:spPr>
          <a:xfrm>
            <a:off x="612647" y="1715532"/>
            <a:ext cx="10653579" cy="4979182"/>
          </a:xfrm>
        </p:spPr>
        <p:txBody>
          <a:bodyPr>
            <a:normAutofit fontScale="77500" lnSpcReduction="20000"/>
          </a:bodyPr>
          <a:lstStyle/>
          <a:p>
            <a:pPr marL="0" indent="0">
              <a:buNone/>
            </a:pPr>
            <a:r>
              <a:rPr lang="da-DK"/>
              <a:t>Eksamen er en sammenhængende praktisk/mundtlig prøve, der udfolder et fordybelsesområde praktisk og teoretisk. Prøven er som udgangspunkt en gruppeprøve med 2-3 studerende.</a:t>
            </a:r>
          </a:p>
          <a:p>
            <a:pPr marL="0" indent="0">
              <a:buNone/>
            </a:pPr>
            <a:r>
              <a:rPr lang="da-DK"/>
              <a:t>De studerende har ved indstilling til eksamen valgt tre fordybelsesområder, der tilsammen dækker undervisningsfagets mål og indhold. De tre områder beskrives gennem en udvidet disposition, der indeholder en kort begrundelse for fordybelsesområdet samt en oversigt over eksamens forløb og indhold, herunder teoretisk understøttelse, i alt 2-4 sider for hvert fordybelsesområde. Tre dage inden eksamen trækkes lod mellem de tre fordybelses-områder. </a:t>
            </a:r>
          </a:p>
          <a:p>
            <a:pPr marL="0" indent="0">
              <a:buNone/>
            </a:pPr>
            <a:r>
              <a:rPr lang="da-DK"/>
              <a:t>Den praktiske del af eksamen udformer sig som gennemførelse af konkret undervisning i musik – enten med medstuderende eller med grundskoleelever. De studerende skal individuelt demonstrere færdigheder i sang og akkompagnement, hvilket efter den studerendes valg kan ske uafhængigt af fordybelsesområdet.</a:t>
            </a:r>
          </a:p>
          <a:p>
            <a:pPr marL="0" indent="0">
              <a:buNone/>
            </a:pPr>
            <a:r>
              <a:rPr lang="da-DK"/>
              <a:t>I den mundtlige del af eksamen reflekterer de studerende over den praktisk del. Det sker blandt andet ved at præsentere og begrunde fordybelsesområdet. De studerende diskuterer, evaluerer og foreslår videreudvikling af den gennemførte undervisning på baggrund af det valgte fokus og deres intentioner. De studerende kan inddrage erfaringer fra praktik, hvis det er relevant.</a:t>
            </a:r>
          </a:p>
          <a:p>
            <a:pPr marL="0" indent="0">
              <a:buNone/>
            </a:pPr>
            <a:r>
              <a:rPr lang="da-DK"/>
              <a:t>De studerende disponerer selv eksamensforløbet, men de praktiske og mundtlige dele skal vægtes omtrent ligeligt.</a:t>
            </a:r>
          </a:p>
        </p:txBody>
      </p:sp>
    </p:spTree>
    <p:extLst>
      <p:ext uri="{BB962C8B-B14F-4D97-AF65-F5344CB8AC3E}">
        <p14:creationId xmlns:p14="http://schemas.microsoft.com/office/powerpoint/2010/main" val="423332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8C4AC6EA5CAC4449295FD59E6B5AD09" ma:contentTypeVersion="4" ma:contentTypeDescription="Opret et nyt dokument." ma:contentTypeScope="" ma:versionID="c435f0b18cc53322e56697221840a78b">
  <xsd:schema xmlns:xsd="http://www.w3.org/2001/XMLSchema" xmlns:xs="http://www.w3.org/2001/XMLSchema" xmlns:p="http://schemas.microsoft.com/office/2006/metadata/properties" xmlns:ns2="72b0d0fa-0aed-4a53-bbad-9ef274b613fb" targetNamespace="http://schemas.microsoft.com/office/2006/metadata/properties" ma:root="true" ma:fieldsID="b4e1fc7eea85441b9174d5ee640b9f00" ns2:_="">
    <xsd:import namespace="72b0d0fa-0aed-4a53-bbad-9ef274b613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b0d0fa-0aed-4a53-bbad-9ef274b613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EFFA40-FB0B-4295-9310-DF4DFEC92A6B}">
  <ds:schemaRefs>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purl.org/dc/terms/"/>
    <ds:schemaRef ds:uri="http://purl.org/dc/elements/1.1/"/>
    <ds:schemaRef ds:uri="http://schemas.microsoft.com/office/infopath/2007/PartnerControls"/>
    <ds:schemaRef ds:uri="72b0d0fa-0aed-4a53-bbad-9ef274b613fb"/>
  </ds:schemaRefs>
</ds:datastoreItem>
</file>

<file path=customXml/itemProps2.xml><?xml version="1.0" encoding="utf-8"?>
<ds:datastoreItem xmlns:ds="http://schemas.openxmlformats.org/officeDocument/2006/customXml" ds:itemID="{6DECFE90-FD28-4B94-80F1-EAD03ED070C5}">
  <ds:schemaRefs>
    <ds:schemaRef ds:uri="72b0d0fa-0aed-4a53-bbad-9ef274b613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1B2F8A-0843-4615-A3C4-E771791706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TotalTime>
  <Words>2042</Words>
  <Application>Microsoft Macintosh PowerPoint</Application>
  <PresentationFormat>Widescreen</PresentationFormat>
  <Paragraphs>293</Paragraphs>
  <Slides>24</Slides>
  <Notes>4</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24</vt:i4>
      </vt:variant>
    </vt:vector>
  </HeadingPairs>
  <TitlesOfParts>
    <vt:vector size="28" baseType="lpstr">
      <vt:lpstr>Aptos</vt:lpstr>
      <vt:lpstr>Arial</vt:lpstr>
      <vt:lpstr>Neue Haas Grotesk Text Pro</vt:lpstr>
      <vt:lpstr>VanillaVTI</vt:lpstr>
      <vt:lpstr>Eksamen i undervisningsfaget musik</vt:lpstr>
      <vt:lpstr>Foreløbigt, samlet udkast</vt:lpstr>
      <vt:lpstr>Valg mellem to former</vt:lpstr>
      <vt:lpstr>A: Sammenhængende prøve</vt:lpstr>
      <vt:lpstr>A: Sammenhængende prøve</vt:lpstr>
      <vt:lpstr>A: Sammenhængende prøve</vt:lpstr>
      <vt:lpstr>A: Sammenhængende prøve</vt:lpstr>
      <vt:lpstr>A: Sammenhængende prøve</vt:lpstr>
      <vt:lpstr>A: Sammenhængende prøve</vt:lpstr>
      <vt:lpstr>Valg mellem to former</vt:lpstr>
      <vt:lpstr>B: Todelt mundtlig og praktisk prøve</vt:lpstr>
      <vt:lpstr>B: Todelt mundtlig og praktisk prøve 1. del: Mundtlig procesprøve</vt:lpstr>
      <vt:lpstr>B: Todelt mundtlig og praktisk prøve 1. del: Mundtlig procesprøve</vt:lpstr>
      <vt:lpstr>B: Todelt mundtlig og praktisk prøve 1. del: Mundtlig procesprøve</vt:lpstr>
      <vt:lpstr>B: Todelt mundtlig og praktisk prøve 2. del: Praktisk prøve</vt:lpstr>
      <vt:lpstr>B: Todelt mundtlig og praktisk prøve</vt:lpstr>
      <vt:lpstr>B: Todelt mundtlig og praktisk prøve</vt:lpstr>
      <vt:lpstr>B: Todelt mundtlig og praktisk prøve </vt:lpstr>
      <vt:lpstr>B: Todelt mundtlig og praktisk prøve </vt:lpstr>
      <vt:lpstr>Valg mellem to former</vt:lpstr>
      <vt:lpstr>Nogle specifikke opmærksomheder</vt:lpstr>
      <vt:lpstr>Refleksionspause</vt:lpstr>
      <vt:lpstr>Valg mellem to former</vt:lpstr>
      <vt:lpstr>Hvad nu?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Eksamen i undervisningsfaget musik</dc:title>
  <dc:creator>Jesper Juellund Jensen</dc:creator>
  <cp:lastModifiedBy>Jesper Juellund Jensen</cp:lastModifiedBy>
  <cp:revision>2</cp:revision>
  <dcterms:created xsi:type="dcterms:W3CDTF">2024-08-07T19:01:26Z</dcterms:created>
  <dcterms:modified xsi:type="dcterms:W3CDTF">2024-08-14T16:22:38Z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0x010100D8C4AC6EA5CAC4449295FD59E6B5AD09</vt:lpwstr>
  </property>
</Properties>
</file>